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6" r:id="rId3"/>
    <p:sldId id="259" r:id="rId4"/>
    <p:sldId id="260" r:id="rId5"/>
    <p:sldId id="261" r:id="rId6"/>
    <p:sldId id="262" r:id="rId7"/>
    <p:sldId id="267" r:id="rId8"/>
    <p:sldId id="266" r:id="rId9"/>
    <p:sldId id="265" r:id="rId10"/>
    <p:sldId id="257" r:id="rId11"/>
    <p:sldId id="258" r:id="rId12"/>
    <p:sldId id="268" r:id="rId13"/>
    <p:sldId id="269" r:id="rId14"/>
    <p:sldId id="270" r:id="rId15"/>
    <p:sldId id="271" r:id="rId16"/>
    <p:sldId id="274" r:id="rId17"/>
    <p:sldId id="275" r:id="rId18"/>
    <p:sldId id="272" r:id="rId19"/>
    <p:sldId id="277" r:id="rId20"/>
    <p:sldId id="273" r:id="rId21"/>
    <p:sldId id="276" r:id="rId22"/>
    <p:sldId id="279" r:id="rId23"/>
    <p:sldId id="278" r:id="rId24"/>
    <p:sldId id="280" r:id="rId25"/>
    <p:sldId id="282" r:id="rId26"/>
    <p:sldId id="283" r:id="rId27"/>
    <p:sldId id="281" r:id="rId28"/>
    <p:sldId id="285" r:id="rId29"/>
    <p:sldId id="284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01" autoAdjust="0"/>
    <p:restoredTop sz="94660"/>
  </p:normalViewPr>
  <p:slideViewPr>
    <p:cSldViewPr snapToGrid="0">
      <p:cViewPr>
        <p:scale>
          <a:sx n="125" d="100"/>
          <a:sy n="125" d="100"/>
        </p:scale>
        <p:origin x="31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30:55.941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1 1 24575,'14'0'0,"1"2"0,-1 0 0,0 0 0,0 1 0,0 1 0,16 6 0,9 14 0,-33-20 0,-1 0 0,0 0 0,1-1 0,0 0 0,0 0 0,0-1 0,0 1 0,0-1 0,7 1 0,30 4 0,-10-2 0,66 4 0,296-10 0,-372 0 0,42-8 0,-41 5 0,42-2 0,126-6-600,-86 4 600,159 6 0,-123 4 0,-38 0 150,109-4 300,-197-1-1815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29:45.608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1 83 24575,'27'0'0,"-1"-1"0,1-1 0,-1-1 0,1-2 0,26-7 0,-18 4 0,1 2 0,1 2 0,-1 1 0,0 2 0,50 4 0,3-1 0,435-2-902,-396-10 902,-4 0 0,-122 10-1,51 0-166,85-11 0,-71 4 167,1 2 0,87 7 0,-44 0 0,7-2-420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29:55.929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1 233 24575,'39'1'0,"0"-3"0,61-9 0,58-12 0,31 6-115,-99 9-1534,163 7-1,-120 3 919,83 9 731,-68-2 0,183 7-1425,408 8-3514,-305-37 4342,-106-17 2917,-146 12-2168,-156 14 238,0-1 0,-1-1 0,28-10 0,38-10 388,-73 23-22,0-2 0,-1 0 0,28-11 1,-42 15-613,1-1 0,0 0 0,0 0 1,0-1-1,-1 1 0,1-1 0,-1 1 0,0-1 1,0 0-1,0 0 0,0-1 0,-1 1 1,1 0-1,-1-1 0,1 0 0,-1 1 0,-1-1 1,1 0-1,0 0 0,-1 0 0,1-6 1,-2-4-1412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29:57.419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940 0 24575,'-1'1'0,"-1"0"0,0 1 0,0-1 0,0 0 0,1 0 0,-1 1 0,1-1 0,-1 1 0,1-1 0,0 1 0,-1 0 0,1-1 0,0 1 0,-1 3 0,-10 11 0,-12 3 0,-45 26 0,6-3 0,56-36 0,1 0 0,-1 1 0,1 0 0,-10 15 0,-8 8 0,17-20 0,-1 0 0,1 0 0,-10 21 0,15-25 0,-1 0 0,0 0 0,-1 0 0,1 0 0,-1 0 0,0-1 0,-1 1 0,1-1 0,-1 0 0,0-1 0,0 1 0,-1-1 0,1 0 0,-1 0 0,-11 5 0,-1-4 0,0 0 0,0-1 0,-24 2 0,-36 8 0,66-9 0,0 1 0,1 0 0,-1 1 0,1 0 0,1 1 0,0 0 0,0 1 0,-13 14 0,-20 16 0,16-16 0,2 2 0,-43 52 0,22-23 0,19-30 0,22-21 0,0 1 0,1 0 0,-1 0 0,1 1 0,0 0 0,-6 7 0,9-10 0,1-1 0,-1 0 0,1 1 0,-1-1 0,1 1 0,0-1 0,-1 1 0,1 0 0,0-1 0,0 1 0,0-1 0,0 1 0,0-1 0,1 1 0,-1-1 0,0 1 0,1-1 0,-1 1 0,1-1 0,-1 1 0,1-1 0,0 1 0,0-1 0,-1 0 0,1 0 0,0 1 0,0-1 0,0 0 0,1 0 0,1 2 0,12 11 0,1-1 0,0-1 0,1 0 0,23 12 0,78 32 0,-66-32 0,-29-15 0,0 0 0,25 4 0,17 6 0,231 66-756,-268-78 925,-1-1 0,1-2 0,57 2-1,66 6-168,-96-5 0,-44-5 8,0 0 0,0 1-1,0 1 1,11 4-1,-13-4 1,1 0-1,1-1 0,-1 0 0,0 0 0,12 0 0,52 9-7,-31-4 0,-33-6 34,1 1-1,-1 0 0,0 1 0,9 4 1,8 3-1566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41:18.236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0 21 24575,'671'0'0,"-648"-1"0,43-8 0,-42 5 0,40-2 0,211 7-1365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41:20.154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0 170 24575,'1'-2'0,"-1"1"0,1-1 0,-1 1 0,1-1 0,-1 1 0,1-1 0,0 1 0,-1-1 0,1 1 0,0 0 0,0-1 0,0 1 0,0 0 0,1 0 0,-1 0 0,0 0 0,0 0 0,1 0 0,-1 0 0,0 0 0,3 0 0,35-16 0,-32 14 0,13-2 0,0 1 0,0 1 0,0 0 0,1 2 0,-1 0 0,1 1 0,21 4 0,21-2 0,99-12 28,4-1-167,938 12-420,-1067-3 559,0-1 0,-1-2 0,53-13 0,-22-2 0,-35 10 0,65-12 0,-94 22-73,-1 0-1,1-1 1,0 1 0,-1-1-1,1 0 1,-1 0 0,1 0-1,-1 0 1,0-1 0,4-1-1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41:21.696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0 0 24575,'16'2'0,"0"1"0,0 0 0,-1 1 0,1 1 0,-1 0 0,0 1 0,-1 1 0,17 10 0,25 9 0,9 6 0,-48-22 0,1-1 0,1-1 0,0-1 0,30 8 0,-30-10 0,0 0 0,-1 0 0,1 2 0,-1 1 0,-1 0 0,1 1 0,19 14 0,9 5 0,-16-10 0,29 22 0,-11-4 0,-20-15 0,0 1 0,35 36 0,-20-22 0,-34-30 0,0 0 0,-1 1 0,13 12 0,82 82 0,-77-80 0,-22-18 0,1 0 0,-1 0 0,0 1 0,0-1 0,0 1 0,-1 0 0,0 0 0,5 6 0,-8-8 0,0-1 0,0 0 0,0 0 0,0 0 0,0 1 0,-1-1 0,1 0 0,0 0 0,-1 0 0,1 0 0,-1 0 0,1 0 0,-1 0 0,1 1 0,-1-1 0,0-1 0,0 1 0,1 0 0,-1 0 0,0 0 0,0 0 0,0-1 0,0 1 0,0 0 0,-2 0 0,-30 20 0,32-21 0,-54 29 0,32-19 0,0 2 0,1 1 0,0 1 0,1 0 0,0 2 0,-21 21 0,6-9-1365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41:22.340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868 1 24575,'-5'1'0,"0"0"0,1 0 0,-1 0 0,0 1 0,1 0 0,0 0 0,-1 0 0,1 0 0,0 1 0,0 0 0,0 0 0,-4 4 0,2-3 0,0 1 0,0-1 0,-1 0 0,-9 5 0,-3-1 0,0 2 0,1 1 0,0 0 0,1 1 0,-29 26 0,-31 22 0,53-45 0,0-1 0,-40 16 0,43-20 0,0 1 0,-24 17 0,-20 11 0,25-19 0,17-10 0,1 0 0,0 2 0,1 1 0,0 1 0,-25 22 0,8-9 0,33-25 0,0 1 0,0 0 0,0 1 0,1-1 0,-1 1 0,1 0 0,0 0 0,0 0 0,0 0 0,-5 9 0,9-12 9,0-1 0,0 0-1,0 1 1,0-1-1,0 1 1,0-1 0,0 0-1,1 1 1,-1-1 0,0 1-1,0-1 1,1 0 0,-1 1-1,0-1 1,0 0-1,1 1 1,-1-1 0,0 0-1,1 0 1,-1 1 0,0-1-1,1 0 1,-1 0 0,1 0-1,-1 1 1,0-1 0,1 0-1,-1 0 1,1 0-1,-1 0 1,0 0 0,1 0-1,-1 0 1,1 0 0,-1 0-1,1 0 1,-1 0 0,1 0-1,21 1-1215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41:26.309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1 2 24575,'46'0'0,"-16"-2"0,0 3 0,1 0 0,57 11 0,160 37 0,-196-41 0,-32-4 0,38 2 0,-45-5-5,250 10-1089,418 17-2687,-454-18 3781,-12 0 0,44 0-746,1 0-430,472-11-383,-283 1 8555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32:42.594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1163 2398 24575,'-2'-1'0,"0"1"0,1-1 0,-1 1 0,0-1 0,0 1 0,1-1 0,-1 0 0,1 0 0,-1 0 0,1 0 0,-1 0 0,1 0 0,-1-1 0,1 1 0,0 0 0,0-1 0,-1 1 0,1-1 0,-1-1 0,-19-37 0,15 29 0,-15-44 0,18 46 0,-1-1 0,1 0 0,-1 1 0,-1-1 0,0 1 0,-6-8 0,2 3 0,1 0 0,1 0 0,0-1 0,1 0 0,0 0 0,1-1 0,-5-30 0,4 18 0,-13-32 0,-13-27 0,-38-88 0,59 149 0,1 0 0,1-1 0,2 0 0,-8-53 0,0-78 0,-5 33 0,16 101 0,1 1 0,0-40 0,2 38 0,0 0 0,-6-33 0,0-3 0,7 50 0,0 0 0,-1 0 0,-1 0 0,0 0 0,0 1 0,-8-21 0,1 7 0,1 0 0,1 0 0,-7-44 0,0 0 0,-16-72 0,27 131 0,-1 0 0,0 0 0,0 0 0,-1 1 0,-7-9 0,6 7 0,5 9 0,0 1 0,1-1 0,-1 1 0,0 0 0,1-1 0,-1 1 0,0 0 0,0 0 0,1-1 0,-1 1 0,0 0 0,0 0 0,1 0 0,-1 0 0,0 0 0,0 0 0,0 0 0,1 0 0,-1 0 0,0 0 0,0 1 0,1-1 0,-1 0 0,0 0 0,1 1 0,-1-1 0,0 0 0,1 1 0,-1-1 0,0 1 0,1-1 0,-2 2 0,-26 18 0,23-16 0,-152 128 0,121-98 0,-45 42 0,73-67 0,0 1 0,1-1 0,0 1 0,0 1 0,1-1 0,-8 21 0,2 4 0,9-24 0,0 0 0,-1-1 0,0 1 0,-1-1 0,0 0 0,-1-1 0,-12 18 0,4-9 0,1 0 0,1 1 0,-13 29 0,15-28 0,0-1 0,-1 0 0,-24 29 0,35-48 0,-1 1 0,1 0 0,-1 0 0,1-1 0,-1 1 0,1 0 0,-1-1 0,1 1 0,-1-1 0,0 1 0,1-1 0,-1 1 0,0-1 0,1 1 0,-1-1 0,0 0 0,0 1 0,1-1 0,-1 0 0,0 0 0,0 1 0,0-1 0,0 0 0,1 0 0,-1 0 0,0 0 0,0 0 0,0 0 0,0 0 0,0-1 0,0 0 0,0 0 0,0 0 0,0 0 0,0 0 0,0 0 0,1-1 0,-1 1 0,0 0 0,1 0 0,-1-1 0,1 1 0,0 0 0,-1-1 0,1 1 0,0-3 0,-1-5 0,0-1 0,1 1 0,0 0 0,2-14 0,4-7 0,5-20 0,-2-1 0,4-98 0,-13 144 0,-1-19 0,1 1 0,2-1 0,0 1 0,6-24 0,4-17 0,-9 44 0,1-1 0,12-36 0,2 1 0,-13 38 0,1 0 0,1 1 0,16-33 0,-3 16 0,-1-1 0,23-59 0,-40 86 0,1-1 0,1 2 0,0-1 0,0 0 0,0 1 0,1-1 0,0 1 0,0 1 0,1-1 0,0 1 0,0 0 0,1 0 0,13-9 0,4-6 0,-23 19 0,1 0 0,-1 1 0,1-1 0,0 0 0,-1 1 0,1-1 0,0 1 0,0-1 0,0 1 0,0 0 0,0 0 0,1 0 0,-1 0 0,0 0 0,0 0 0,1 1 0,-1-1 0,0 1 0,1 0 0,-1-1 0,1 1 0,-1 0 0,0 1 0,1-1 0,-1 0 0,1 1 0,2 0 0,1 1 0,0 0 0,0 1 0,0-1 0,0 1 0,-1 0 0,1 1 0,-1-1 0,0 1 0,0 0 0,0 1 0,6 6 0,1 4 0,-1 0 0,14 26 0,-17-26 0,2-1 0,-1 1 0,19 19 0,145 131-967,39 4 918,-160-127 38,-42-31 11,2-2 1,-1 1-1,1-2 0,1 1 0,0-2 0,14 7 0,-7-4 128,0 0 1,0 2-1,-1 0 0,-1 2 0,0 0 1,-1 0-1,24 28 0,-30-31-128,-2 1 0,0 1 0,13 23 0,14 20 0,-22-36 0,0 1 0,14 32 0,-19-35 0,0-1 0,1 1 0,1-2 0,23 28 0,-30-38 0,1 0 0,0 0 0,-1 1 0,-1 0 0,6 10 0,-6-9 0,1 0 0,0-1 0,0 0 0,10 12 0,9 9 0,-1 2 0,36 64 0,-58-94 0,2 5 51,-1-4-145,0 1 0,0 0-1,0 0 1,0-1-1,0 1 1,1-1-1,-1 1 1,0-1 0,1 1-1,-1-1 1,1 0-1,-1 1 1,1-1-1,3 1 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35:12.561"/>
    </inkml:context>
    <inkml:brush xml:id="br0">
      <inkml:brushProperty name="width" value="0.35" units="cm"/>
      <inkml:brushProperty name="height" value="0.35" units="cm"/>
      <inkml:brushProperty name="color" value="#66CC00"/>
    </inkml:brush>
  </inkml:definitions>
  <inkml:trace contextRef="#ctx0" brushRef="#br0">1 0 24575,'0'8'0,"1"-1"0,0 0 0,1 0 0,-1 0 0,2 0 0,-1 0 0,1 0 0,-1-1 0,2 1 0,5 8 0,7 10 0,26 28 0,-6-8 0,107 147 0,-115-154 0,-11-13 0,34 37 0,-44-54 0,258 248 0,-215-210 0,-29-27 0,-1-1 0,28 18 0,-32-24 0,-1 0 0,-1 1 0,22 25 0,-23-23 0,1-1 0,1 0 0,17 13 0,107 75 0,-59-36 0,1 9 0,-61-56 0,-16-14 0,2 0 0,-1 0 0,1 0 0,-1-1 0,1 0 0,0 0 0,10 4 0,14 6 0,-2 2 0,0 0 0,-1 2 0,31 25 0,-18-12 0,23 6 340,-45-28-908,-2 0-1,18 14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30:54.621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0 2 24575,'77'-1'0,"83"3"0,-135 1 0,47 13 0,-53-10 0,1-2 0,0 0 0,0-1 0,21 1 0,156-6-1365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35:14.631"/>
    </inkml:context>
    <inkml:brush xml:id="br0">
      <inkml:brushProperty name="width" value="0.35" units="cm"/>
      <inkml:brushProperty name="height" value="0.35" units="cm"/>
      <inkml:brushProperty name="color" value="#66CC00"/>
    </inkml:brush>
  </inkml:definitions>
  <inkml:trace contextRef="#ctx0" brushRef="#br0">1 0 24575,'1'5'0,"1"-1"0,0 0 0,0 0 0,0 0 0,1 0 0,-1 0 0,1-1 0,0 1 0,0-1 0,0 0 0,1 0 0,4 4 0,7 8 0,3 8 0,28 48 0,-11-15 0,-22-40 0,0 0 0,25 22 0,9 11 0,112 129-565,-134-153 565,1-2 0,45 31 0,2 1 0,-16-11 0,34 30 0,-73-59 0,0-1 0,1 0 0,39 19 0,-39-23 0,-1 1 0,0 0 0,0 2 0,28 25 0,-33-25 100,2-1 0,0 0 1,0-1-1,19 10 0,-7-4-36,-12-6-64,0 1 0,-1 0 0,23 27 0,-1 0 0,-30-33 0,-1 0 0,0 1 0,0 0 0,-1 0 0,0 0 0,0 1 0,-1-1 0,4 12 0,-1 1 0,0 0 0,2 24 0,-7-42 0,-1 1 0,1-1 0,-1 1 0,0 0 0,0-1 0,0 1 0,-1-1 0,1 1 0,0-1 0,-1 1 0,0-1 0,0 1 0,1-1 0,-1 1 0,-1-1 0,1 0 0,0 0 0,-1 1 0,1-1 0,-1 0 0,1 0 0,-1 0 0,0-1 0,0 1 0,0 0 0,0-1 0,0 1 0,0-1 0,0 0 0,-1 1 0,1-1 0,-1 0 0,1-1 0,0 1 0,-1 0 0,1-1 0,-4 1 0,-11 2 0,-1-1 0,0-1 0,1-1 0,-27-2 0,15 0 0,-42 1 0,-201 2 0,212 9 0,-10 0 0,-4 0 0,53-6 0,-40 2 0,-315-7 0,371 1 0,3 0 0,-1 0 0,1-1 0,0 1 0,-1 1 0,1-1 0,-1 0 0,1 0 0,0 1 0,-1 0 0,1-1 0,0 1 0,-1 0 0,1 0 0,-2 2 0,4-3 0,0 1 0,0-1 0,0 1 0,1-1 0,-1 1 0,0-1 0,1 1 0,-1-1 0,0 0 0,1 1 0,-1-1 0,0 0 0,1 1 0,-1-1 0,1 0 0,-1 1 0,1-1 0,-1 0 0,1 0 0,-1 1 0,1-1 0,-1 0 0,1 0 0,-1 0 0,1 0 0,-1 0 0,1 0 0,-1 0 0,1 0 0,0 0 0,-1 0 0,2 0 0,21 3 0,60-2-1365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38:38.856"/>
    </inkml:context>
    <inkml:brush xml:id="br0">
      <inkml:brushProperty name="width" value="0.35" units="cm"/>
      <inkml:brushProperty name="height" value="0.35" units="cm"/>
      <inkml:brushProperty name="color" value="#66CC00"/>
    </inkml:brush>
  </inkml:definitions>
  <inkml:trace contextRef="#ctx0" brushRef="#br0">2286 0 24575,'0'3'0,"-1"0"0,1 0 0,-1 0 0,0-1 0,0 1 0,0 0 0,0-1 0,-1 1 0,1-1 0,-1 1 0,1-1 0,-4 4 0,-31 31 0,14-14 0,-1 1-247,-43 35 0,12-13 31,-147 121-1029,195-162 1066,-195 164-2021,88-75 846,78-68 1328,1 1 1,2 2-1,-36 42 1,-13 24-219,-43 55 263,35-23 901,66-92 779,-1-2-1,-51 53 0,-57 59-1698,-165 185 0,256-274-586,-56 100 0,40-60 245,28-43 341,-26 63 0,43-89 0,-10 26 0,-23 83 0,37-106-472,2-4 719,-2 0 1,0-1-1,-2 0 0,-17 34 0,21-47-178,1 1 0,0-1 0,1 1 0,0 0 0,-3 19 0,5-19-13,-1 1 0,0-1 0,-1 0 0,-1-1-1,-9 21 1,7-22-180,1 1 0,0 0 0,1 0 0,0 0 0,1 1 0,1 0-1,0 0 1,0 0 0,2 0 0,-1 15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38:39.480"/>
    </inkml:context>
    <inkml:brush xml:id="br0">
      <inkml:brushProperty name="width" value="0.35" units="cm"/>
      <inkml:brushProperty name="height" value="0.35" units="cm"/>
      <inkml:brushProperty name="color" value="#66CC00"/>
    </inkml:brush>
  </inkml:definitions>
  <inkml:trace contextRef="#ctx0" brushRef="#br0">1 1 24575,'0'8'0,"-1"15"0,1-1 0,2 1 0,0 0 0,1 0 0,1-1 0,10 32 0,25 49-255,25 74-320,10 22 576,5 15-17,-76-202 86,2 0-1,-1-1 0,1 1 0,1-1 0,0 0 0,1-1 0,0 1 1,0-1-1,1-1 0,1 0 0,11 11 0,-8-8-63,-1 0 0,18 26 0,-24-30-6,0 0 0,1 0-1,0-1 1,0 0 0,1 0 0,0 0-1,0-1 1,0 0 0,1-1 0,0 1 0,16 7-1,-17-10 1,-1 0 0,-1 0 0,1 0 0,0 1 0,-1-1 0,0 2 0,0-1 0,9 9 0,-12-10 0,1-1 0,0 1 0,0-1 0,0 0 0,0 0 0,0-1 0,0 1 0,0-1 0,1 1 0,-1-1 0,0 0 0,1 0 0,-1-1 0,1 1 0,-1-1 0,1 1 0,-1-1 0,1 0 0,0 0 0,-1-1 0,1 1 0,-1-1 0,1 0 0,-1 0 0,0 0 0,6-2 0,-1-1 0,-1 0 0,1-1 0,0 0 0,-1 0 0,0 0 0,0-1 0,-1 0 0,1 0 0,7-11 0,76-121 0,-82 125 0,12-19 0,1 0 0,2 1 0,38-39 0,-18 30 0,88-61 0,-119 94 0,1 1 0,-1-1 0,1 2 0,0 0 0,22-5 0,-17 5 0,0-1 0,23-11 0,159-77 0,-167 80 0,64-18 0,1 0 0,-75 23 0,111-50 0,-126 56 52,-1 0 0,1 1-1,-1-1 1,1 2 0,11-2-1,-14 3-162,1 0-1,-1-1 0,0 0 1,0 0-1,0 0 0,-1-1 0,1 1 1,0-1-1,0 0 0,-1-1 1,0 1-1,1-1 0,-1 0 1,7-5-1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39:29.326"/>
    </inkml:context>
    <inkml:brush xml:id="br0">
      <inkml:brushProperty name="width" value="0.35" units="cm"/>
      <inkml:brushProperty name="height" value="0.35" units="cm"/>
      <inkml:brushProperty name="color" value="#66CC00"/>
    </inkml:brush>
  </inkml:definitions>
  <inkml:trace contextRef="#ctx0" brushRef="#br0">0 2739 24575,'2'10'0,"-1"0"0,2 0 0,-1 0 0,1-1 0,1 1 0,0-1 0,0 0 0,1 0 0,0 0 0,0-1 0,9 11 0,-3-4 0,-2 0 0,11 22 0,27 69-268,5-2-1,67 97 1,-101-169 268,21 49 0,-25-50 0,1 0 0,20 30 0,104 169 0,-76-121 0,-43-71 0,45 64 0,-38-64-1,37 74 0,-48-82-5,-9-16-5,3 5 47,1 0 0,14 19 0,-1 0 316,-20-31-300,1 1 0,-1-1 0,1 0 0,1 0 0,-1 0 0,9 6 0,11 12-52,-22-21 0,-1-1 0,1 0 0,0 0 0,0 0 0,0-1 0,0 1 0,0-1 0,1 1 0,-1-1 0,1 0 0,-1-1 0,1 1 0,0 0 0,0-1 0,0 0 0,0 0 0,0 0 0,7 0 0,104 14 0,-76-8 0,-28-4 0,1-1 0,-1 0 0,1-1 0,17-1 0,-26 0 0,0 0 0,0-1 0,0 1 0,0-1 0,0 0 0,0 0 0,0 0 0,0-1 0,0 1 0,0-1 0,0 1 0,-1-1 0,1 0 0,-1 0 0,1 0 0,-1 0 0,0-1 0,0 1 0,0 0 0,0-1 0,2-3 0,3-4 0,1-1 0,1 2 0,-1-1 0,2 1 0,12-10 0,21-21 0,16-14 39,-42 39-104,0 0 0,16-19 0,4-10-684,75-84 556,18-25-1717,-47 51 185,176-238-1395,-199 256 1776,141-217 1083,-78 111 279,225-335-2958,211-275 2320,-536 768 620,192-282 0,-63 88 87,35-58 131,-108 154 483,152-273 2323,-220 384-2113,0 1-1,21-25 0,-18 25 801,-1 0 0,13-23 1,-4 4-1972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39:29.326"/>
    </inkml:context>
    <inkml:brush xml:id="br0">
      <inkml:brushProperty name="width" value="0.35" units="cm"/>
      <inkml:brushProperty name="height" value="0.35" units="cm"/>
      <inkml:brushProperty name="color" value="#66CC00"/>
    </inkml:brush>
  </inkml:definitions>
  <inkml:trace contextRef="#ctx0" brushRef="#br0">0 2739 24575,'2'10'0,"-1"0"0,2 0 0,-1 0 0,1-1 0,1 1 0,0-1 0,0 0 0,1 0 0,0 0 0,0-1 0,9 11 0,-3-4 0,-2 0 0,11 22 0,27 69-268,5-2-1,67 97 1,-101-169 268,21 49 0,-25-50 0,1 0 0,20 30 0,104 169 0,-76-121 0,-43-71 0,45 64 0,-38-64-1,37 74 0,-48-82-5,-9-16-5,3 5 47,1 0 0,14 19 0,-1 0 316,-20-31-300,1 1 0,-1-1 0,1 0 0,1 0 0,-1 0 0,9 6 0,11 12-52,-22-21 0,-1-1 0,1 0 0,0 0 0,0 0 0,0-1 0,0 1 0,0-1 0,1 1 0,-1-1 0,1 0 0,-1-1 0,1 1 0,0 0 0,0-1 0,0 0 0,0 0 0,0 0 0,7 0 0,104 14 0,-76-8 0,-28-4 0,1-1 0,-1 0 0,1-1 0,17-1 0,-26 0 0,0 0 0,0-1 0,0 1 0,0-1 0,0 0 0,0 0 0,0 0 0,0-1 0,0 1 0,0-1 0,0 1 0,-1-1 0,1 0 0,-1 0 0,1 0 0,-1 0 0,0-1 0,0 1 0,0 0 0,0-1 0,2-3 0,3-4 0,1-1 0,1 2 0,-1-1 0,2 1 0,12-10 0,21-21 0,16-14 39,-42 39-104,0 0 0,16-19 0,4-10-684,75-84 556,18-25-1717,-47 51 185,176-238-1395,-199 256 1776,141-217 1083,-78 111 279,225-335-2958,211-275 2320,-536 768 620,192-282 0,-63 88 87,35-58 131,-108 154 483,152-273 2323,-220 384-2113,0 1-1,21-25 0,-18 25 801,-1 0 0,13-23 1,-4 4-1972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50:53.288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2612 1 24575,'-3'0'0,"-1"0"0,0 1 0,1-1 0,-1 1 0,1 0 0,-1 0 0,1 1 0,0-1 0,-1 0 0,1 1 0,0 0 0,-5 4 0,-33 32 0,5-4 0,21-21 0,1 0 0,1 1 0,0 1 0,-20 29 0,0-1 0,4-9 0,15-19 0,1 1 0,1 0 0,-16 26 0,13-16 0,-1 0 0,-2-1 0,-1-1 0,0-1 0,-2-1 0,0 0 0,-2-2 0,-29 21 0,32-24 0,0 0 0,1 1 0,1 1 0,0 1 0,-19 28 0,13-11 0,2 0 0,-26 57 0,36-63 0,-10 40 0,-4 12 0,3-24 0,3 0 0,2 2 0,-10 63 0,24-81 0,3-29 0,0-1 0,-1 1 0,-1-1 0,0 1 0,-6 13 0,0-2 0,0 0 0,2 0 0,1 0 0,-4 28 0,5-24 0,-1-1 0,-17 45 0,-3 10 0,16-41 0,-28 71 0,11-35 0,18-48 0,-17 37 0,7-20 0,3 0 0,1 2 0,-15 96 0,26-125 0,-22 79 0,16-70 0,-10 59 0,10-31 0,5-35 0,2-1 0,-2 37 0,3-30 0,-6 41 0,3-42 0,0 46 0,7-22 0,0-35 0,-1 1 0,-1-1 0,-1 0 0,0 1 0,-5 27 0,-28 37 0,19-18 0,11-42 0,-1-1 0,-13 35 0,2-24 0,-6 16 0,-42 204 0,62-246 0,-2 1 0,1-1 0,0 1 0,-1-1 0,0 0 0,0 0 0,-1-1 0,1 1 0,-1-1 0,0 0 0,0 0 0,-10 5 0,-22 20 0,-2 4 0,26-23 0,1 1 0,-18 18 0,-5 2 0,30-27 0,-1 0 0,1 0 0,1 0 0,-1 0 0,0 1 0,1 0 0,0 0 0,-3 6 0,-17 25 0,-1-1 0,-1-2 0,-2 0 0,-42 37 0,43-43 0,18-19 0,-1 0 0,0-1 0,-1 0 0,-12 7 0,-30 20 0,44-28 0,1-1 0,-1 0 0,0 0 0,0-1 0,-1 0 0,0 0 0,-16 3 0,16-5 0,-1 1 0,1 1 0,0 0 0,0 0 0,0 1 0,1 0 0,-9 6 0,-34 24 0,37-27 0,2 1 0,-1 1 0,-13 13 0,-11 23 0,32-37 0,-1 1 0,-1-1 0,1-1 0,-15 13 0,12-14 0,-1-1 0,0 0 0,-12 4 0,-13 7 0,12-3-1365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50:54.069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173 0 24575,'-10'126'0,"5"-84"0,0 47 0,5-54 0,1-6 0,-1 0 0,-1 0 0,-10 54 0,-10 54 0,11-84 0,6-31 0,0-1 0,-1 0 0,-1 0 0,-1 0 0,-10 20 0,1-14 0,8-15 0,1 0 0,0 1 0,0 0 0,2 0 0,-1 1 0,2 0 0,-3 14 0,6-26 0,1-1 0,0 1 0,0-1 0,1 1 0,-1 0 0,0-1 0,0 1 0,1 0 0,-1-1 0,1 1 0,0-1 0,-1 1 0,1-1 0,0 1 0,0-1 0,0 0 0,0 1 0,0-1 0,0 0 0,0 0 0,0 0 0,1 0 0,-1 0 0,0 0 0,1 0 0,-1 0 0,1 0 0,-1-1 0,1 1 0,-1 0 0,1-1 0,-1 1 0,1-1 0,0 0 0,-1 0 0,4 1 0,9 0 0,-1 0 0,1-1 0,21-2 0,-17 1 0,6 1 0,-1 1 0,33 7 0,-30-4 0,43 2 0,-8-5 0,75-4 0,-120 1 0,0-1 0,30-11 0,-30 9 0,-1 1 0,32-5 0,92-13 0,-40 3 0,-57 11 0,-21 4 0,0 0 0,33 0 0,340 5 0,-370 0 0,41 8 0,-41-5 0,40 2 0,-5-6-1365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51:06.921"/>
    </inkml:context>
    <inkml:brush xml:id="br0">
      <inkml:brushProperty name="width" value="0.35" units="cm"/>
      <inkml:brushProperty name="height" value="0.35" units="cm"/>
      <inkml:brushProperty name="color" value="#FFC114"/>
    </inkml:brush>
  </inkml:definitions>
  <inkml:trace contextRef="#ctx0" brushRef="#br0">0 0 24575,'2'15'0,"0"-1"0,0 0 0,1 0 0,1-1 0,0 1 0,1-1 0,9 19 0,-5-13 0,-2 1 0,9 30 0,-1 67 0,-7-33 0,2 39 0,-1 2 0,-1-31 0,-6-60 0,8 48 0,-4-46-133,-2 1-1,-2 44 1,6 48-171,4 9 304,-4-36 0,3-17 37,-3-27 25,1 76 1,-8-111 83,8 45 0,0 14 104,4 46-250,-6-77 0,2 1 0,-5-32 0,-1 0 0,0 26 0,-2-15 0,0 0 0,9 45 0,-2-20-1365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51:07.767"/>
    </inkml:context>
    <inkml:brush xml:id="br0">
      <inkml:brushProperty name="width" value="0.35" units="cm"/>
      <inkml:brushProperty name="height" value="0.35" units="cm"/>
      <inkml:brushProperty name="color" value="#FFC114"/>
    </inkml:brush>
  </inkml:definitions>
  <inkml:trace contextRef="#ctx0" brushRef="#br0">1 218 24575,'37'-43'-288,"-32"37"307,-1-1 0,1 1 0,0 0 1,1 1-1,-1-1 0,1 1 0,0 0 1,0 1-1,1-1 0,-1 1 0,1 0 1,0 1-1,0 0 0,13-4 0,-5 3-19,1 2 0,1-2 0,-1 0 0,0-1 0,-1 0 0,1-1 0,-1-1 0,15-9 0,-24 12 0,0 1 0,1-1 0,-1 1 0,1 1 0,-1-1 0,1 1 0,0 1 0,11-2 0,59 0 0,-57 3 0,0-1 0,26-3 0,10-3 0,1 2 0,92 4 0,-71 2 0,-55 0 0,-1 2 0,29 6 0,-10-2 0,35 10 0,-70-15 0,0 0 0,1 1 0,-1-1 0,0 1 0,0 1 0,-1-1 0,1 1 0,-1 0 0,7 6 0,-5 0 0,-1 1 0,0 0 0,-1 0 0,0 0 0,-1 1 0,-1-1 0,1 1 0,1 13 0,-1-8 0,1 13 0,-2 0 0,-1 0 0,-1 0 0,-4 43 0,1 3 0,2-64 0,-1 0 0,0 0 0,-1 0 0,0 0 0,-1 0 0,0 0 0,-1-1 0,0 1 0,-1-1 0,0 0 0,-9 13 0,3-9 0,0 0 0,-1-1 0,-1 0 0,0 0 0,-1-2 0,-25 18 0,-91 51 0,117-73 0,-30 19 0,32-19 0,0-1 0,-1 0 0,0-1 0,-1 0 0,-18 6 0,18-7 0,0 0 0,0 0 0,0 1 0,1 1 0,0 0 0,0 1 0,-16 14 0,-3-5 0,27-16 0,1 1 0,0-1 0,0 1 0,0-1 0,0 1 0,0 0 0,0 0 0,1 0 0,-1 1 0,0-1 0,1 1 0,0-1 0,0 1 0,0 0 0,0 0 0,-3 5 0,-17 27 0,19-32 0,-1 1 0,1 0 0,1 0 0,-1 0 0,1 0 0,-1 1 0,1-1 0,0 1 0,1-1 0,-1 1 0,-1 7 0,4-11 0,-1 1 0,0-1 0,1 0 0,-1 0 0,1 0 0,0 1 0,-1-1 0,1 0 0,0 0 0,-1 0 0,1 0 0,0 0 0,0 0 0,0 0 0,0-1 0,0 1 0,0 0 0,0 0 0,0-1 0,0 1 0,1-1 0,-1 1 0,0-1 0,0 1 0,1-1 0,-1 0 0,0 0 0,0 1 0,1-1 0,0 0 0,46 1 0,-40-1 0,11 0 0,0 0 0,0 1 0,35 7 0,135 32 0,-111-27 0,-61-12 0,0 1 0,1 1 0,-1 1 0,0 0 0,0 1 0,-1 1 0,0 0 0,26 15 0,27 28 0,104 96 0,-153-127 0,-2 0 0,0 2 0,-2 0 0,0 1 0,20 34 0,-28-40 0,-1 1 0,0 0 0,-2 0 0,1 1 0,-2 0 0,0 0 0,-1 0 0,-1 0 0,0 22 0,-1-22 0,0-10 0,-1 1 0,1 0 0,-1 0 0,-1-1 0,0 1 0,0 0 0,0-1 0,-1 1 0,0-1 0,0 1 0,-1-1 0,0 0 0,-8 13 0,-101 128 0,29-57 0,70-77 0,-2 0 0,0-1 0,0-1 0,-1 0 0,-1-1 0,0-1 0,0-1 0,-21 9 0,25-13 0,-1 0 0,0-1 0,0 0 0,0-1 0,0-1 0,0 0 0,0-1 0,-25-1 0,18 0 0,-42-6 0,56 5 0,1-1 0,-1 0 0,0 0 0,1 0 0,0-1 0,-1 0 0,1 0 0,0 0 0,0-1 0,-5-5 0,8 7 20,1-1-1,0 0 1,0 1 0,0-1-1,0 0 1,1 0 0,-1 0-1,1 0 1,0 0-1,0 0 1,0 0 0,0-1-1,0 1 1,1 0-1,-1-5 1,2-55-615,1 40-489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51:08.579"/>
    </inkml:context>
    <inkml:brush xml:id="br0">
      <inkml:brushProperty name="width" value="0.35" units="cm"/>
      <inkml:brushProperty name="height" value="0.35" units="cm"/>
      <inkml:brushProperty name="color" value="#FFC114"/>
    </inkml:brush>
  </inkml:definitions>
  <inkml:trace contextRef="#ctx0" brushRef="#br0">1 1 24575,'0'743'-729,"2"-707"729,7 45 0,0-18 0,5 64-118,-1-24-117,-1 107 0,-12-193 235,-1 25-4,2 0 1,11 71-1,-7-79 144,-2 1-1,-2-1 1,-3 44 0,3 55 617,0-131-757,-1 0 1,1 0-1,-1 0 0,1 1 0,0-2 0,0 1 1,0 0-1,0 0 0,0 0 0,0 0 1,0-1-1,0 1 0,1 0 0,-1-1 0,1 1 1,-1-1-1,1 0 0,0 1 0,0-1 0,-1 0 1,1 0-1,0 0 0,0 0 0,0-1 0,0 1 1,0 0-1,0-1 0,0 1 0,0-1 1,5 0-1,7 2 1,1-2 0,0 0 0,22-3 1,-10 1-2,19 2 0,0 2 0,60 11 0,91 3 0,-128-9 0,1-2 0,86-7 0,-42 0 0,-90 3 0,-14-1 0,-1 1 0,1-1 0,-1 0 0,15-3 0,-22 2 0,0 1 0,0-1 0,0 1 0,0-1 0,0 0 0,-1 0 0,1 1 0,0-1 0,-1-1 0,1 1 0,-1 0 0,1 0 0,-1 0 0,1-1 0,-1 1 0,0-1 0,0 1 0,1-1 0,-1 0 0,0 1 0,-1-1 0,1 0 0,0 0 0,0 0 0,-1 1 0,1-1 0,-1-2 0,3-33-1365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30:56.971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1 1 24575,'0'0'0,"0"1"0,1 0 0,-1-1 0,0 1 0,0 0 0,1 0 0,-1-1 0,1 1 0,-1-1 0,1 1 0,-1 0 0,1-1 0,-1 1 0,1-1 0,-1 1 0,1-1 0,0 1 0,-1-1 0,1 0 0,0 1 0,-1-1 0,1 0 0,0 1 0,-1-1 0,2 0 0,25 7 0,-15-4 0,40 14 0,108 35 0,-77-33 0,-38-10 0,75 27 0,-99-27 0,0-2 0,0 0 0,1-2 0,0 0 0,0-1 0,0-1 0,24-1 0,-18-1 0,46 9 0,-15-2 0,56 12 0,-73-13 0,-17-2 0,0-2 0,32 1 0,81 9 0,-71-5 0,-11 1 0,-37-5 0,1-2 0,22 2 0,-41-4 0,6 0 49,0 0 0,-1 0 0,1-1-1,0 0 1,0 0 0,6-2 0,-11 2-96,-1 1 1,0-1 0,0 1 0,1-1 0,-1 0 0,0 0 0,0 1 0,0-1-1,0 0 1,0 0 0,0 0 0,0 0 0,0 0 0,-1-1 0,1 1 0,0 0-1,0 0 1,-1 0 0,1-1 0,-1 1 0,1 0 0,-1-1 0,0 1 0,0 0-1,1-1 1,-1 1 0,0-1 0,0 1 0,0 0 0,0-1 0,-1 1 0,1 0-1,0-1 1,0 1 0,-1 0 0,0-2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51:09.164"/>
    </inkml:context>
    <inkml:brush xml:id="br0">
      <inkml:brushProperty name="width" value="0.35" units="cm"/>
      <inkml:brushProperty name="height" value="0.35" units="cm"/>
      <inkml:brushProperty name="color" value="#FFC114"/>
    </inkml:brush>
  </inkml:definitions>
  <inkml:trace contextRef="#ctx0" brushRef="#br0">1 119 24575,'29'1'0,"0"-2"0,1-1 0,-1-1 0,0-1 0,42-13 0,-16 2 0,1 3 0,0 1 0,75-3 0,-67 12 0,-30 1 0,63-9 0,-51-1 258,-25 6-799,1 0 0,26-1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51:09.655"/>
    </inkml:context>
    <inkml:brush xml:id="br0">
      <inkml:brushProperty name="width" value="0.35" units="cm"/>
      <inkml:brushProperty name="height" value="0.35" units="cm"/>
      <inkml:brushProperty name="color" value="#FFC114"/>
    </inkml:brush>
  </inkml:definitions>
  <inkml:trace contextRef="#ctx0" brushRef="#br0">2 0 24575,'0'20'0,"-1"7"0,1-1 0,1 0 0,2 1 0,1-1 0,10 42 0,4-9 0,-4 1 0,13 114 0,-24-155 0,1 0 0,8 25 0,-7-28 0,-1 0 0,0 1 0,3 29 0,-6-29 0,1 0 0,1 0 0,1 0 0,1-1 0,6 18 0,-9-30 0,3 18 0,-1 0 0,-1 0 0,0 0 0,-2 0 0,-1 0 0,-3 32 0,1 13 0,2 288 0,0-340 0,2 0 0,0 1 0,0-1 0,2-1 0,0 1 0,0 0 0,2-1 0,0 0 0,0 0 0,1-1 0,13 20 0,-17-28 0,0 1 0,0 0 0,-1 0 0,0 0 0,0 0 0,0 1 0,-1-1 0,0 0 0,0 11 0,-3 66 0,0-38 0,3 59 0,-3 87 0,1-186-124,0 0 0,0 0 0,0 0 0,-1 0 0,0-1 0,0 1-1,0-1 1,0 1 0,-1-1 0,-3 5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51:10.255"/>
    </inkml:context>
    <inkml:brush xml:id="br0">
      <inkml:brushProperty name="width" value="0.35" units="cm"/>
      <inkml:brushProperty name="height" value="0.35" units="cm"/>
      <inkml:brushProperty name="color" value="#FFC114"/>
    </inkml:brush>
  </inkml:definitions>
  <inkml:trace contextRef="#ctx0" brushRef="#br0">1 1 24575,'0'12'0,"0"-1"0,0 1 0,0 0 0,1 0 0,1-1 0,5 20 0,-6-27 0,0-1 0,1 0 0,-1 0 0,1 1 0,0-1 0,0-1 0,1 1 0,-1 0 0,0 0 0,1-1 0,0 1 0,-1-1 0,1 0 0,0 0 0,0 0 0,0 0 0,1-1 0,-1 1 0,0-1 0,1 0 0,-1 0 0,1 0 0,3 1 0,18 1 0,0-1 0,1 0 0,49-5 0,-5 0 0,-21 3 0,-4 1 0,0-2 0,72-11 0,-66 6 0,0 2 0,0 2 0,51 4 0,-3 1 0,-80-3-1365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51:10.825"/>
    </inkml:context>
    <inkml:brush xml:id="br0">
      <inkml:brushProperty name="width" value="0.35" units="cm"/>
      <inkml:brushProperty name="height" value="0.35" units="cm"/>
      <inkml:brushProperty name="color" value="#FFC114"/>
    </inkml:brush>
  </inkml:definitions>
  <inkml:trace contextRef="#ctx0" brushRef="#br0">0 0 24575,'5'4'0,"0"0"0,0-1 0,0 2 0,0-1 0,-1 1 0,4 4 0,-5-6 0,2 5 0,1 0 0,-1 0 0,0 0 0,-1 1 0,0 0 0,5 14 0,-5-12 0,0 0 0,0-1 0,2 0 0,6 12 0,6 5 0,-2 0 0,-1 2 0,22 58 0,-17-37 0,-7-20 0,-2 1 0,12 51 0,-13-47-107,0-1-1,25 53 0,-20-55-7,-3 0 0,18 68 0,-5 10 91,-11-52-1,9 70-1,-4 2-265,1 15-50,6 0 286,-10-66 33,-9-30 211,0 67-1,-3-44 34,-4-65-184,1 1 0,0-1 1,0 1-1,1-1 0,3 11 1,-5-18-36,0 0 0,0 0 1,0-1-1,0 1 0,0 0 1,0 0-1,0 0 0,0 0 1,0 0-1,0 0 0,0 0 1,0 0-1,0 0 0,0 0 1,0 0-1,0-1 0,0 1 1,0 0-1,0 0 0,0 0 0,0 0 1,0 0-1,0 0 0,0 0 1,1 0-1,-1 0 0,0 0 1,0 0-1,0 0 0,0 0 1,0 0-1,0 0 0,0 0 1,0-1-1,0 1 0,0 0 1,0 0-1,0 0 0,0 0 1,1 0-1,-1 0 0,0 0 1,0 0-1,0 0 0,0 0 1,0 0-1,0 0 0,0 0 0,0 0 1,0 0-1,0 0 0,0 0 1,1 0-1,-1 0 0,0 1 1,0-1-1,0 0 0,0 0 1,0 0-1,0 0 0,3-14 200,-1-17 15,-2 14-218,-1 0 0,0-1 0,-2 1 0,0 0 0,0 0 0,-12-28 0,-12-38-1365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51:11.780"/>
    </inkml:context>
    <inkml:brush xml:id="br0">
      <inkml:brushProperty name="width" value="0.35" units="cm"/>
      <inkml:brushProperty name="height" value="0.35" units="cm"/>
      <inkml:brushProperty name="color" value="#FFC114"/>
    </inkml:brush>
  </inkml:definitions>
  <inkml:trace contextRef="#ctx0" brushRef="#br0">1 136 24575,'6'1'0,"0"0"0,0 0 0,1 1 0,-1 0 0,0 0 0,-1 0 0,1 1 0,0-1 0,-1 1 0,10 8 0,50 41 0,-64-51 0,25 20 0,30 19 0,18 13 0,56 46 0,-49-40 0,14 9 0,-75-51 0,-2 1 0,0 1 0,16 22 0,26 26 0,110 128-289,-82-88 45,50 47 138,-105-115 106,98 105 0,-113-127 106,0-2 1,30 22 0,-41-33-81,0 0 1,0 0-1,1-1 1,-1 0 0,1 0-1,0-1 1,0 0 0,0 0-1,0-1 1,0 0 0,10-1-1,4 0-26,-10 0 0,1-1 0,0 2 0,-1 0 0,1 0 0,-1 1 0,1 1 0,19 6 0,-30-8 0,-1 0 0,1 0 0,0-1 0,0 1 0,0 0 0,0-1 0,0 1 0,0-1 0,0 0 0,0 0 0,0 0 0,0 0 0,0 0 0,0 0 0,0 0 0,0-1 0,0 1 0,3-2 0,-3 1 0,-1-1 0,0 1 0,1 0 0,-1-1 0,0 1 0,0-1 0,0 0 0,0 1 0,0-1 0,0 0 0,0 0 0,-1 0 0,1 1 0,-1-1 0,1 0 0,-1 0 0,0 0 0,0 0 0,0 0 0,0-2 0,0-25 0,-1 1 0,-9-54 0,4 47 0,0-48 0,6-712 0,-1 767 0,-2 0 0,-2 1 0,-10-41 0,1 7 0,-7-38 0,19 86-341,-1 0 0,0 0-1,-10-24 1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51:12.467"/>
    </inkml:context>
    <inkml:brush xml:id="br0">
      <inkml:brushProperty name="width" value="0.35" units="cm"/>
      <inkml:brushProperty name="height" value="0.35" units="cm"/>
      <inkml:brushProperty name="color" value="#FFC114"/>
    </inkml:brush>
  </inkml:definitions>
  <inkml:trace contextRef="#ctx0" brushRef="#br0">1 0 24575,'1'10'0,"1"-1"0,0 0 0,0 1 0,1-1 0,0 0 0,1 0 0,0-1 0,6 11 0,11 27 0,49 151 0,-59-165 0,-2-1 0,7 51 0,9 30 0,-9-58 0,-3 1 0,9 92 0,1 87 0,-15-153 24,3 72-169,-12 1212-505,7-1313 1126,-5-49-454,0 1 1,0-1 0,0 0 0,0 1-1,1-1 1,-1 0 0,1 0 0,0 0-1,0 0 1,0 0 0,0 0 0,4 3-1,-6-6-22,1 0 0,-1 0 0,1 0 0,-1-1 0,1 1 0,0 0 0,-1 0 0,0 0 0,1-1 0,-1 1 0,1 0 0,-1 0 0,1-1 0,-1 1 0,1 0 0,-1-1 0,0 1 0,1-1 0,-1 1 0,0 0 0,1-1 0,-1 1 0,0-1 0,0 1 0,1-1 0,-1 1 0,0-1 0,0 1 0,0-1 0,0 1 0,0-1 0,0 1 0,0-2 0,8-20 0,-8 22 0,8-62 341,-1 4-2047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51:13.330"/>
    </inkml:context>
    <inkml:brush xml:id="br0">
      <inkml:brushProperty name="width" value="0.35" units="cm"/>
      <inkml:brushProperty name="height" value="0.35" units="cm"/>
      <inkml:brushProperty name="color" value="#FFC114"/>
    </inkml:brush>
  </inkml:definitions>
  <inkml:trace contextRef="#ctx0" brushRef="#br0">785 0 24575,'-7'0'0,"1"1"0,0 0 0,0 0 0,-1 0 0,1 1 0,0-1 0,0 1 0,1 1 0,-1-1 0,0 1 0,1 0 0,-1 1 0,1-1 0,0 1 0,-7 7 0,-3 5 0,0 1 0,0 0 0,-11 21 0,-6 5 0,-21 30 0,-35 40 0,61-79 0,-39 64 0,14-19 0,-10 3 0,50-65 0,1 0 0,-13 29 0,17-32 0,0 0 0,-1 0 0,-1-1 0,0 0 0,-18 20 0,22-28 0,0-1 0,0 1 0,1 0 0,0 1 0,0-1 0,0 1 0,0 0 0,-3 8 0,3-5 0,-1 0 0,0 0 0,-1-1 0,-9 12 0,10-14 0,0-1 0,1 1 0,0-1 0,0 1 0,0 0 0,1 0 0,0 1 0,1-1 0,-1 1 0,1 0 0,-2 9 0,4-14 0,0-1 0,0 1 0,1 0 0,-1-1 0,1 1 0,-1 0 0,1-1 0,-1 1 0,1-1 0,0 1 0,0-1 0,-1 1 0,1-1 0,0 1 0,1-1 0,-1 0 0,0 1 0,0-1 0,0 0 0,1 0 0,-1 0 0,1 0 0,-1 0 0,1-1 0,-1 1 0,1 0 0,-1-1 0,3 2 0,9 2 0,0 0 0,23 4 0,-12-3 0,7 6 0,-2 1 0,0 2 0,0 0 0,-1 2 0,50 38 0,-38-25 0,1-4 0,-29-18 0,1 0 0,-1 1 0,-1 0 0,16 15 0,-18-14 0,1-1 0,0-1 0,1 0 0,13 7 0,27 20 0,-37-24 0,0-1 0,1-1 0,-1 0 0,29 10 0,13 7 0,-32-14 0,0-2 0,1-1 0,1 0 0,33 4 0,38 11 0,-23-5 293,-52-14-707,-1 1-1,0 1 1,33 14-1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32:42.594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1163 2398 24575,'-2'-1'0,"0"1"0,1-1 0,-1 1 0,0-1 0,0 1 0,1-1 0,-1 0 0,1 0 0,-1 0 0,1 0 0,-1 0 0,1 0 0,-1-1 0,1 1 0,0 0 0,0-1 0,-1 1 0,1-1 0,-1-1 0,-19-37 0,15 29 0,-15-44 0,18 46 0,-1-1 0,1 0 0,-1 1 0,-1-1 0,0 1 0,-6-8 0,2 3 0,1 0 0,1 0 0,0-1 0,1 0 0,0 0 0,1-1 0,-5-30 0,4 18 0,-13-32 0,-13-27 0,-38-88 0,59 149 0,1 0 0,1-1 0,2 0 0,-8-53 0,0-78 0,-5 33 0,16 101 0,1 1 0,0-40 0,2 38 0,0 0 0,-6-33 0,0-3 0,7 50 0,0 0 0,-1 0 0,-1 0 0,0 0 0,0 1 0,-8-21 0,1 7 0,1 0 0,1 0 0,-7-44 0,0 0 0,-16-72 0,27 131 0,-1 0 0,0 0 0,0 0 0,-1 1 0,-7-9 0,6 7 0,5 9 0,0 1 0,1-1 0,-1 1 0,0 0 0,1-1 0,-1 1 0,0 0 0,0 0 0,1-1 0,-1 1 0,0 0 0,0 0 0,1 0 0,-1 0 0,0 0 0,0 0 0,0 0 0,1 0 0,-1 0 0,0 0 0,0 1 0,1-1 0,-1 0 0,0 0 0,1 1 0,-1-1 0,0 0 0,1 1 0,-1-1 0,0 1 0,1-1 0,-2 2 0,-26 18 0,23-16 0,-152 128 0,121-98 0,-45 42 0,73-67 0,0 1 0,1-1 0,0 1 0,0 1 0,1-1 0,-8 21 0,2 4 0,9-24 0,0 0 0,-1-1 0,0 1 0,-1-1 0,0 0 0,-1-1 0,-12 18 0,4-9 0,1 0 0,1 1 0,-13 29 0,15-28 0,0-1 0,-1 0 0,-24 29 0,35-48 0,-1 1 0,1 0 0,-1 0 0,1-1 0,-1 1 0,1 0 0,-1-1 0,1 1 0,-1-1 0,0 1 0,1-1 0,-1 1 0,0-1 0,1 1 0,-1-1 0,0 0 0,0 1 0,1-1 0,-1 0 0,0 0 0,0 1 0,0-1 0,0 0 0,1 0 0,-1 0 0,0 0 0,0 0 0,0 0 0,0 0 0,0-1 0,0 0 0,0 0 0,0 0 0,0 0 0,0 0 0,0 0 0,1-1 0,-1 1 0,0 0 0,1 0 0,-1-1 0,1 1 0,0 0 0,-1-1 0,1 1 0,0-3 0,-1-5 0,0-1 0,1 1 0,0 0 0,2-14 0,4-7 0,5-20 0,-2-1 0,4-98 0,-13 144 0,-1-19 0,1 1 0,2-1 0,0 1 0,6-24 0,4-17 0,-9 44 0,1-1 0,12-36 0,2 1 0,-13 38 0,1 0 0,1 1 0,16-33 0,-3 16 0,-1-1 0,23-59 0,-40 86 0,1-1 0,1 2 0,0-1 0,0 0 0,0 1 0,1-1 0,0 1 0,0 1 0,1-1 0,0 1 0,0 0 0,1 0 0,13-9 0,4-6 0,-23 19 0,1 0 0,-1 1 0,1-1 0,0 0 0,-1 1 0,1-1 0,0 1 0,0-1 0,0 1 0,0 0 0,0 0 0,1 0 0,-1 0 0,0 0 0,0 0 0,1 1 0,-1-1 0,0 1 0,1 0 0,-1-1 0,1 1 0,-1 0 0,0 1 0,1-1 0,-1 0 0,1 1 0,2 0 0,1 1 0,0 0 0,0 1 0,0-1 0,0 1 0,-1 0 0,1 1 0,-1-1 0,0 1 0,0 0 0,0 1 0,6 6 0,1 4 0,-1 0 0,14 26 0,-17-26 0,2-1 0,-1 1 0,19 19 0,145 131-967,39 4 918,-160-127 38,-42-31 11,2-2 1,-1 1-1,1-2 0,1 1 0,0-2 0,14 7 0,-7-4 128,0 0 1,0 2-1,-1 0 0,-1 2 0,0 0 1,-1 0-1,24 28 0,-30-31-128,-2 1 0,0 1 0,13 23 0,14 20 0,-22-36 0,0 1 0,14 32 0,-19-35 0,0-1 0,1 1 0,1-2 0,23 28 0,-30-38 0,1 0 0,0 0 0,-1 1 0,-1 0 0,6 10 0,-6-9 0,1 0 0,0-1 0,0 0 0,10 12 0,9 9 0,-1 2 0,36 64 0,-58-94 0,2 5 51,-1-4-145,0 1 0,0 0-1,0 0 1,0-1-1,0 1 1,1-1-1,-1 1 1,0-1 0,1 1-1,-1-1 1,1 0-1,-1 1 1,1-1-1,3 1 1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35:12.561"/>
    </inkml:context>
    <inkml:brush xml:id="br0">
      <inkml:brushProperty name="width" value="0.35" units="cm"/>
      <inkml:brushProperty name="height" value="0.35" units="cm"/>
      <inkml:brushProperty name="color" value="#66CC00"/>
    </inkml:brush>
  </inkml:definitions>
  <inkml:trace contextRef="#ctx0" brushRef="#br0">1 0 24575,'0'8'0,"1"-1"0,0 0 0,1 0 0,-1 0 0,2 0 0,-1 0 0,1 0 0,-1-1 0,2 1 0,5 8 0,7 10 0,26 28 0,-6-8 0,107 147 0,-115-154 0,-11-13 0,34 37 0,-44-54 0,258 248 0,-215-210 0,-29-27 0,-1-1 0,28 18 0,-32-24 0,-1 0 0,-1 1 0,22 25 0,-23-23 0,1-1 0,1 0 0,17 13 0,107 75 0,-59-36 0,1 9 0,-61-56 0,-16-14 0,2 0 0,-1 0 0,1 0 0,-1-1 0,1 0 0,0 0 0,10 4 0,14 6 0,-2 2 0,0 0 0,-1 2 0,31 25 0,-18-12 0,23 6 340,-45-28-908,-2 0-1,18 14 1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35:14.631"/>
    </inkml:context>
    <inkml:brush xml:id="br0">
      <inkml:brushProperty name="width" value="0.35" units="cm"/>
      <inkml:brushProperty name="height" value="0.35" units="cm"/>
      <inkml:brushProperty name="color" value="#66CC00"/>
    </inkml:brush>
  </inkml:definitions>
  <inkml:trace contextRef="#ctx0" brushRef="#br0">1 0 24575,'1'5'0,"1"-1"0,0 0 0,0 0 0,0 0 0,1 0 0,-1 0 0,1-1 0,0 1 0,0-1 0,0 0 0,1 0 0,4 4 0,7 8 0,3 8 0,28 48 0,-11-15 0,-22-40 0,0 0 0,25 22 0,9 11 0,112 129-565,-134-153 565,1-2 0,45 31 0,2 1 0,-16-11 0,34 30 0,-73-59 0,0-1 0,1 0 0,39 19 0,-39-23 0,-1 1 0,0 0 0,0 2 0,28 25 0,-33-25 100,2-1 0,0 0 1,0-1-1,19 10 0,-7-4-36,-12-6-64,0 1 0,-1 0 0,23 27 0,-1 0 0,-30-33 0,-1 0 0,0 1 0,0 0 0,-1 0 0,0 0 0,0 1 0,-1-1 0,4 12 0,-1 1 0,0 0 0,2 24 0,-7-42 0,-1 1 0,1-1 0,-1 1 0,0 0 0,0-1 0,0 1 0,-1-1 0,1 1 0,0-1 0,-1 1 0,0-1 0,0 1 0,1-1 0,-1 1 0,-1-1 0,1 0 0,0 0 0,-1 1 0,1-1 0,-1 0 0,1 0 0,-1 0 0,0-1 0,0 1 0,0 0 0,0-1 0,0 1 0,0-1 0,0 0 0,-1 1 0,1-1 0,-1 0 0,1-1 0,0 1 0,-1 0 0,1-1 0,-4 1 0,-11 2 0,-1-1 0,0-1 0,1-1 0,-27-2 0,15 0 0,-42 1 0,-201 2 0,212 9 0,-10 0 0,-4 0 0,53-6 0,-40 2 0,-315-7 0,371 1 0,3 0 0,-1 0 0,1-1 0,0 1 0,-1 1 0,1-1 0,-1 0 0,1 0 0,0 1 0,-1 0 0,1-1 0,0 1 0,-1 0 0,1 0 0,-2 2 0,4-3 0,0 1 0,0-1 0,0 1 0,1-1 0,-1 1 0,0-1 0,1 1 0,-1-1 0,0 0 0,1 1 0,-1-1 0,0 0 0,1 1 0,-1-1 0,1 0 0,-1 1 0,1-1 0,-1 0 0,1 0 0,-1 1 0,1-1 0,-1 0 0,1 0 0,-1 0 0,1 0 0,-1 0 0,1 0 0,-1 0 0,1 0 0,0 0 0,-1 0 0,2 0 0,21 3 0,60-2-1365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30:57.561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83 1 24575,'15'0'0,"-1"1"0,1 1 0,-1 1 0,0 0 0,0 0 0,0 1 0,18 9 0,-8-2 0,-1 1 0,0 2 0,25 18 0,16 6 0,-49-31 0,-1 1 0,-1 0 0,1 1 0,17 15 0,15 9 0,-37-28 0,1 1 0,-1 1 0,12 11 0,130 133 0,-135-135 0,1-1 0,1-1 0,0 0 0,1-1 0,30 16 0,-45-27 0,1 0 0,-1 0 0,0 1 0,0 0 0,0-1 0,0 2 0,-1-1 0,1 0 0,-1 1 0,0-1 0,0 1 0,0 0 0,0 0 0,-1 0 0,0 1 0,2 4 0,-2-3 0,-1-1 0,0 1 0,0 0 0,0 0 0,-1 0 0,0 0 0,0 0 0,0 0 0,-1 0 0,0-1 0,0 1 0,-4 11 0,1-3 0,-1 0 0,-1 0 0,0 0 0,-1-1 0,0 0 0,-1 0 0,-13 17 0,14-25 0,0 0 0,0 0 0,0-1 0,0 0 0,-1 0 0,-14 5 0,-19 10 0,-107 52 0,26-14 0,-52 52 0,109-72 0,52-31 0,1 0 0,0 0 0,0 2 0,1-1 0,0 2 0,-14 12 0,13-8 0,2-3 0,-1 1 0,2 0 0,-1 1 0,1 0 0,1 0 0,0 1 0,1 0 0,-9 21 0,-1 10 0,12-32 0,0 1 0,1-1 0,0 1 0,0 0 0,2 0 0,-3 25 0,4-18 0,0-12 0,1 0 0,-1 0 0,1 0 0,1 0 0,0 0 0,0 0 0,0 0 0,1 0 0,0 0 0,1 0 0,-1-1 0,1 1 0,5 7 0,-3-8 22,1-1-1,0 0 0,0-1 0,0 0 1,0 1-1,1-2 0,0 1 1,0-1-1,0 0 0,1-1 1,-1 1-1,1-1 0,0-1 1,0 0-1,14 3 0,9-1-538,0-1-1,53-2 1,-78-1 363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38:38.856"/>
    </inkml:context>
    <inkml:brush xml:id="br0">
      <inkml:brushProperty name="width" value="0.35" units="cm"/>
      <inkml:brushProperty name="height" value="0.35" units="cm"/>
      <inkml:brushProperty name="color" value="#66CC00"/>
    </inkml:brush>
  </inkml:definitions>
  <inkml:trace contextRef="#ctx0" brushRef="#br0">2286 0 24575,'0'3'0,"-1"0"0,1 0 0,-1 0 0,0-1 0,0 1 0,0 0 0,0-1 0,-1 1 0,1-1 0,-1 1 0,1-1 0,-4 4 0,-31 31 0,14-14 0,-1 1-247,-43 35 0,12-13 31,-147 121-1029,195-162 1066,-195 164-2021,88-75 846,78-68 1328,1 1 1,2 2-1,-36 42 1,-13 24-219,-43 55 263,35-23 901,66-92 779,-1-2-1,-51 53 0,-57 59-1698,-165 185 0,256-274-586,-56 100 0,40-60 245,28-43 341,-26 63 0,43-89 0,-10 26 0,-23 83 0,37-106-472,2-4 719,-2 0 1,0-1-1,-2 0 0,-17 34 0,21-47-178,1 1 0,0-1 0,1 1 0,0 0 0,-3 19 0,5-19-13,-1 1 0,0-1 0,-1 0 0,-1-1-1,-9 21 1,7-22-180,1 1 0,0 0 0,1 0 0,0 0 0,1 1 0,1 0-1,0 0 1,0 0 0,2 0 0,-1 15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38:39.480"/>
    </inkml:context>
    <inkml:brush xml:id="br0">
      <inkml:brushProperty name="width" value="0.35" units="cm"/>
      <inkml:brushProperty name="height" value="0.35" units="cm"/>
      <inkml:brushProperty name="color" value="#66CC00"/>
    </inkml:brush>
  </inkml:definitions>
  <inkml:trace contextRef="#ctx0" brushRef="#br0">1 1 24575,'0'8'0,"-1"15"0,1-1 0,2 1 0,0 0 0,1 0 0,1-1 0,10 32 0,25 49-255,25 74-320,10 22 576,5 15-17,-76-202 86,2 0-1,-1-1 0,1 1 0,1-1 0,0 0 0,1-1 0,0 1 1,0-1-1,1-1 0,1 0 0,11 11 0,-8-8-63,-1 0 0,18 26 0,-24-30-6,0 0 0,1 0-1,0-1 1,0 0 0,1 0 0,0 0-1,0-1 1,0 0 0,1-1 0,0 1 0,16 7-1,-17-10 1,-1 0 0,-1 0 0,1 0 0,0 1 0,-1-1 0,0 2 0,0-1 0,9 9 0,-12-10 0,1-1 0,0 1 0,0-1 0,0 0 0,0 0 0,0-1 0,0 1 0,0-1 0,1 1 0,-1-1 0,0 0 0,1 0 0,-1-1 0,1 1 0,-1-1 0,1 1 0,-1-1 0,1 0 0,0 0 0,-1-1 0,1 1 0,-1-1 0,1 0 0,-1 0 0,0 0 0,6-2 0,-1-1 0,-1 0 0,1-1 0,0 0 0,-1 0 0,0 0 0,0-1 0,-1 0 0,1 0 0,7-11 0,76-121 0,-82 125 0,12-19 0,1 0 0,2 1 0,38-39 0,-18 30 0,88-61 0,-119 94 0,1 1 0,-1-1 0,1 2 0,0 0 0,22-5 0,-17 5 0,0-1 0,23-11 0,159-77 0,-167 80 0,64-18 0,1 0 0,-75 23 0,111-50 0,-126 56 52,-1 0 0,1 1-1,-1-1 1,1 2 0,11-2-1,-14 3-162,1 0-1,-1-1 0,0 0 1,0 0-1,0 0 0,-1-1 0,1 1 1,0-1-1,0 0 0,-1-1 1,0 1-1,1-1 0,-1 0 1,7-5-1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57:49.503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1 2380 24575,'0'-3'0,"1"-1"0,0 1 0,0-1 0,0 1 0,0-1 0,1 1 0,-1-1 0,1 1 0,0 0 0,0 0 0,0 0 0,0 0 0,1 0 0,-1 1 0,1-1 0,0 1 0,4-4 0,9-6 0,35-20 0,-35 23 0,25-14 0,47-18 0,-21 10 0,139-83-337,20-10-50,-76 41-402,-43 22 307,350-157-1874,-331 161 1830,408-201 34,-448 220 492,112-58 0,25-25 20,-32 19-263,-55 22 76,90-49 9,-61 31 167,-92 52 414,93-43 1,-36 25-116,-69 32 22,98-35 0,-112 47-330,-33 13 0,0 1 0,23-6 0,54-15 304,93-39 1,-48 15 105,14-8 2664,-18 12-4439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57:50.377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1867 101 24575,'0'-1'0,"0"0"0,-1 1 0,1-1 0,0 0 0,-1 0 0,1 1 0,-1-1 0,1 0 0,-1 1 0,1-1 0,-1 1 0,0-1 0,1 0 0,-1 1 0,0 0 0,0-1 0,1 1 0,-1-1 0,0 1 0,0 0 0,1-1 0,-1 1 0,0 0 0,0 0 0,0 0 0,-1 0 0,-30-5 0,20 3 0,-232-52 0,201 44 0,-1 3 0,-73-3 0,-93 11 0,83 1 0,75-2 0,11-2 0,-1 3 0,-67 10 0,65-6 0,1-1 0,0-3 0,-45-3 0,4 0 0,-215 15 0,247-6 0,13-1 0,-44 1 0,140-8 0,125 2 0,-117 6 0,53 3 0,1686-11 0,-1801 1 0,1 1 0,0-1 0,-1 1 0,1-1 0,-1 1 0,1 0 0,-1 0 0,1 1 0,-1-1 0,1 1 0,-1-1 0,0 1 0,0 0 0,0 0 0,0 1 0,3 2 0,-1 1 0,0-1 0,-1 1 0,1 1 0,-1-1 0,0 1 0,-1-1 0,4 11 0,1 7 0,-1-1 0,-1 1 0,5 45 0,-7-50 0,0 1 0,13 34 0,-10-34 0,-1 0 0,5 28 0,-4-11-274,12 39-1,6 21-166,4 112-121,-8 1 0,-8 241 0,-13 410 1873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30:59.791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0 1 24575,'28'2'0,"0"0"0,-1 2 0,28 8 0,-24-5 0,58 5 0,-18-2 0,-50-6 0,43 3 0,-33-6-158,35 7 1,29 1-145,20-8 72,181 10-752,155-1-817,-275-12 1369,675 2-784,-805-2 2088,0-2 0,88-18 0,-96 11-1023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31:00.733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0 2 24575,'96'-2'0,"105"4"0,-183 1 14,-1 0-1,28 9 1,-26-6-116,36 5-1,52 9-821,-69-11 158,70 5 0,354-11 153,-234-5-1107,895 2-292,-585 0 3864,-488-4-1710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29:41.964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1 1498 24575,'0'-2'0,"0"1"0,1-1 0,-1 1 0,1-1 0,-1 1 0,1-1 0,-1 1 0,1 0 0,0-1 0,0 1 0,0 0 0,0-1 0,0 1 0,0 0 0,0 0 0,0 0 0,0 0 0,0 0 0,1 0 0,-1 0 0,0 0 0,1 1 0,-1-1 0,1 1 0,-1-1 0,1 1 0,-1-1 0,2 1 0,50-9 0,-40 8 0,8-4 0,1 0 0,-1-1 0,0-1 0,34-17 0,-35 14 0,1 1 0,0 1 0,0 1 0,35-6 0,-39 10 0,0-1 0,0-1 0,0 0 0,0-1 0,22-12 0,77-49 0,-33 16 0,268-177 0,-336 217 0,-6 4 0,0 0 0,-1-1 0,13-14 0,4-5 0,-11 15 0,1 0 0,20-12 0,5-3 0,118-100 0,-121 95 0,-25 20 0,0 1 0,1 0 0,0 1 0,1 1 0,0 0 0,0 1 0,18-8 0,-21 11 0,-1 0 0,1 0 0,-1-1 0,0-1 0,-1 0 0,0 0 0,0-1 0,0 0 0,-1 0 0,-1-1 0,1 0 0,-1 0 0,-1-1 0,0 0 0,0 0 0,-1-1 0,6-13 0,-7 9 0,0 1 0,2-1 0,0 1 0,1 1 0,0-1 0,1 1 0,0 1 0,11-14 0,-13 19 0,-1 0 0,0 0 0,-1 0 0,0-1 0,0 1 0,0-1 0,-1 0 0,0-1 0,-1 1 0,0 0 0,1-12 0,1-9 0,-2 0 0,-1-29 0,-2-1-1365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29:42.457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945 20 24575,'0'-1'0,"-1"0"0,1 0 0,0 0 0,-1 0 0,0 0 0,1 0 0,-1 0 0,0 0 0,1 1 0,-1-1 0,0 0 0,0 1 0,1-1 0,-1 0 0,0 1 0,0-1 0,0 1 0,0-1 0,0 1 0,0-1 0,0 1 0,0 0 0,0 0 0,0-1 0,0 1 0,0 0 0,-2 0 0,-30-2 0,26 3 0,-1 0 0,1 1 0,-1 1 0,1-1 0,0 1 0,0 0 0,0 1 0,0 0 0,-10 7 0,-22 12 0,-32 11 0,-45 20 0,100-46 0,0 0 0,0 1 0,-14 12 0,-17 9 0,26-15 0,0 1 0,1 1 0,0 1 0,2 0 0,0 2 0,-21 28 0,-5 6 0,38-47 0,-17 20 0,-2-2 0,-29 26 0,28-28 0,17-15 0,0 0 0,0-1 0,-14 9 0,20-14 0,-1-1 0,0 1 0,0 0 0,0-1 0,0 0 0,0 0 0,0 0 0,0-1 0,0 1 0,0-1 0,0 0 0,0 0 0,-7-1 0,11 1 0,0 0 0,0 0 0,-1 0 0,1 0 0,0 0 0,-1 0 0,1 0 0,0 0 0,0 0 0,-1 0 0,1 0 0,0 0 0,0 0 0,-1 0 0,1 0 0,0 0 0,0 0 0,-1-1 0,1 1 0,0 0 0,0 0 0,0 0 0,-1 0 0,1-1 0,0 1 0,0 0 0,0 0 0,0-1 0,-1 1 0,1 0 0,0 0 0,0 0 0,0-1 0,0 1 0,0 0 0,0 0 0,0-1 0,0 1 0,0 0 0,0-1 0,8-9 0,18-4 0,26-4-1365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5T20:29:42.977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0 1 24575,'2'1'0,"0"0"0,0 0 0,0 1 0,-1-1 0,1 1 0,0-1 0,-1 1 0,1-1 0,-1 1 0,1 0 0,-1 0 0,1 2 0,9 9 0,-5-6 0,0 0 0,0 1 0,-1-1 0,0 1 0,0 0 0,0 0 0,-1 1 0,-1 0 0,0-1 0,3 12 0,-2-8 0,0 0 0,1 0 0,0 0 0,14 20 0,53 81 0,-48-82 0,44 45 0,-7 6 0,-55-74 46,0 1 0,-1-1 0,0 2-1,0-1 1,-1 0 0,6 19 0,14 30-262,-21-54 82,-1 0 1,1 0-1,0 0 0,0 0 1,0-1-1,0 1 1,0-1-1,1 0 0,0 0 1,7 5-1</inkml:trace>
</inkml:ink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0AAAE-2792-47A6-AFF5-E0C3786597FE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E300D-99B2-4516-8D45-8DEC962D8B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1974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0AAAE-2792-47A6-AFF5-E0C3786597FE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E300D-99B2-4516-8D45-8DEC962D8B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2115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0AAAE-2792-47A6-AFF5-E0C3786597FE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E300D-99B2-4516-8D45-8DEC962D8B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597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0AAAE-2792-47A6-AFF5-E0C3786597FE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E300D-99B2-4516-8D45-8DEC962D8B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7714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0AAAE-2792-47A6-AFF5-E0C3786597FE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E300D-99B2-4516-8D45-8DEC962D8B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1167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0AAAE-2792-47A6-AFF5-E0C3786597FE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E300D-99B2-4516-8D45-8DEC962D8B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4039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0AAAE-2792-47A6-AFF5-E0C3786597FE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E300D-99B2-4516-8D45-8DEC962D8B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0693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0AAAE-2792-47A6-AFF5-E0C3786597FE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E300D-99B2-4516-8D45-8DEC962D8B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012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0AAAE-2792-47A6-AFF5-E0C3786597FE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E300D-99B2-4516-8D45-8DEC962D8B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5808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0AAAE-2792-47A6-AFF5-E0C3786597FE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E300D-99B2-4516-8D45-8DEC962D8B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5799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0AAAE-2792-47A6-AFF5-E0C3786597FE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E300D-99B2-4516-8D45-8DEC962D8B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3656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A20AAAE-2792-47A6-AFF5-E0C3786597FE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99AE300D-99B2-4516-8D45-8DEC962D8B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59925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microsoft.com/office/2007/relationships/hdphoto" Target="../media/hdphoto2.wdp"/><Relationship Id="rId7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microsoft.com/office/2007/relationships/hdphoto" Target="../media/hdphoto2.wdp"/><Relationship Id="rId7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12" Type="http://schemas.openxmlformats.org/officeDocument/2006/relationships/customXml" Target="../ink/ink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20.png"/><Relationship Id="rId5" Type="http://schemas.openxmlformats.org/officeDocument/2006/relationships/image" Target="../media/image17.png"/><Relationship Id="rId15" Type="http://schemas.openxmlformats.org/officeDocument/2006/relationships/image" Target="../media/image22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19.png"/><Relationship Id="rId14" Type="http://schemas.openxmlformats.org/officeDocument/2006/relationships/customXml" Target="../ink/ink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13" Type="http://schemas.openxmlformats.org/officeDocument/2006/relationships/image" Target="../media/image29.png"/><Relationship Id="rId3" Type="http://schemas.openxmlformats.org/officeDocument/2006/relationships/image" Target="../media/image2.png"/><Relationship Id="rId7" Type="http://schemas.openxmlformats.org/officeDocument/2006/relationships/image" Target="../media/image26.png"/><Relationship Id="rId12" Type="http://schemas.openxmlformats.org/officeDocument/2006/relationships/customXml" Target="../ink/ink11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.xml"/><Relationship Id="rId11" Type="http://schemas.openxmlformats.org/officeDocument/2006/relationships/image" Target="../media/image28.png"/><Relationship Id="rId5" Type="http://schemas.openxmlformats.org/officeDocument/2006/relationships/image" Target="../media/image25.png"/><Relationship Id="rId15" Type="http://schemas.openxmlformats.org/officeDocument/2006/relationships/image" Target="../media/image30.png"/><Relationship Id="rId10" Type="http://schemas.openxmlformats.org/officeDocument/2006/relationships/customXml" Target="../ink/ink10.xml"/><Relationship Id="rId4" Type="http://schemas.openxmlformats.org/officeDocument/2006/relationships/customXml" Target="../ink/ink7.xml"/><Relationship Id="rId9" Type="http://schemas.openxmlformats.org/officeDocument/2006/relationships/image" Target="../media/image27.png"/><Relationship Id="rId14" Type="http://schemas.openxmlformats.org/officeDocument/2006/relationships/customXml" Target="../ink/ink1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2.png"/><Relationship Id="rId3" Type="http://schemas.openxmlformats.org/officeDocument/2006/relationships/customXml" Target="../ink/ink13.xml"/><Relationship Id="rId7" Type="http://schemas.openxmlformats.org/officeDocument/2006/relationships/customXml" Target="../ink/ink15.xml"/><Relationship Id="rId12" Type="http://schemas.openxmlformats.org/officeDocument/2006/relationships/image" Target="../media/image3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11" Type="http://schemas.openxmlformats.org/officeDocument/2006/relationships/customXml" Target="../ink/ink17.xml"/><Relationship Id="rId5" Type="http://schemas.openxmlformats.org/officeDocument/2006/relationships/customXml" Target="../ink/ink14.xml"/><Relationship Id="rId10" Type="http://schemas.openxmlformats.org/officeDocument/2006/relationships/image" Target="../media/image35.png"/><Relationship Id="rId4" Type="http://schemas.openxmlformats.org/officeDocument/2006/relationships/image" Target="../media/image32.png"/><Relationship Id="rId9" Type="http://schemas.openxmlformats.org/officeDocument/2006/relationships/customXml" Target="../ink/ink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20.xml"/><Relationship Id="rId13" Type="http://schemas.openxmlformats.org/officeDocument/2006/relationships/customXml" Target="../ink/ink22.xml"/><Relationship Id="rId3" Type="http://schemas.openxmlformats.org/officeDocument/2006/relationships/image" Target="../media/image37.png"/><Relationship Id="rId7" Type="http://schemas.openxmlformats.org/officeDocument/2006/relationships/image" Target="../media/image39.png"/><Relationship Id="rId12" Type="http://schemas.openxmlformats.org/officeDocument/2006/relationships/image" Target="../media/image4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9.xml"/><Relationship Id="rId11" Type="http://schemas.openxmlformats.org/officeDocument/2006/relationships/customXml" Target="../ink/ink21.xml"/><Relationship Id="rId5" Type="http://schemas.openxmlformats.org/officeDocument/2006/relationships/image" Target="../media/image38.png"/><Relationship Id="rId15" Type="http://schemas.openxmlformats.org/officeDocument/2006/relationships/image" Target="../media/image44.png"/><Relationship Id="rId10" Type="http://schemas.openxmlformats.org/officeDocument/2006/relationships/image" Target="../media/image41.png"/><Relationship Id="rId4" Type="http://schemas.openxmlformats.org/officeDocument/2006/relationships/customXml" Target="../ink/ink18.xml"/><Relationship Id="rId9" Type="http://schemas.openxmlformats.org/officeDocument/2006/relationships/image" Target="../media/image40.png"/><Relationship Id="rId14" Type="http://schemas.openxmlformats.org/officeDocument/2006/relationships/image" Target="../media/image4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ustomXml" Target="../ink/ink2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13" Type="http://schemas.openxmlformats.org/officeDocument/2006/relationships/customXml" Target="../ink/ink28.xml"/><Relationship Id="rId18" Type="http://schemas.openxmlformats.org/officeDocument/2006/relationships/image" Target="../media/image53.png"/><Relationship Id="rId26" Type="http://schemas.openxmlformats.org/officeDocument/2006/relationships/image" Target="../media/image57.png"/><Relationship Id="rId3" Type="http://schemas.openxmlformats.org/officeDocument/2006/relationships/customXml" Target="../ink/ink24.xml"/><Relationship Id="rId21" Type="http://schemas.openxmlformats.org/officeDocument/2006/relationships/customXml" Target="../ink/ink32.xml"/><Relationship Id="rId7" Type="http://schemas.openxmlformats.org/officeDocument/2006/relationships/customXml" Target="../ink/ink25.xml"/><Relationship Id="rId12" Type="http://schemas.openxmlformats.org/officeDocument/2006/relationships/image" Target="../media/image50.png"/><Relationship Id="rId17" Type="http://schemas.openxmlformats.org/officeDocument/2006/relationships/customXml" Target="../ink/ink30.xml"/><Relationship Id="rId25" Type="http://schemas.openxmlformats.org/officeDocument/2006/relationships/customXml" Target="../ink/ink34.xml"/><Relationship Id="rId2" Type="http://schemas.openxmlformats.org/officeDocument/2006/relationships/image" Target="../media/image2.png"/><Relationship Id="rId16" Type="http://schemas.openxmlformats.org/officeDocument/2006/relationships/image" Target="../media/image52.png"/><Relationship Id="rId20" Type="http://schemas.openxmlformats.org/officeDocument/2006/relationships/image" Target="../media/image54.png"/><Relationship Id="rId29" Type="http://schemas.openxmlformats.org/officeDocument/2006/relationships/customXml" Target="../ink/ink36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openxmlformats.org/officeDocument/2006/relationships/customXml" Target="../ink/ink27.xml"/><Relationship Id="rId24" Type="http://schemas.openxmlformats.org/officeDocument/2006/relationships/image" Target="../media/image56.png"/><Relationship Id="rId5" Type="http://schemas.openxmlformats.org/officeDocument/2006/relationships/image" Target="../media/image12.png"/><Relationship Id="rId15" Type="http://schemas.openxmlformats.org/officeDocument/2006/relationships/customXml" Target="../ink/ink29.xml"/><Relationship Id="rId23" Type="http://schemas.openxmlformats.org/officeDocument/2006/relationships/customXml" Target="../ink/ink33.xml"/><Relationship Id="rId28" Type="http://schemas.openxmlformats.org/officeDocument/2006/relationships/image" Target="../media/image58.png"/><Relationship Id="rId10" Type="http://schemas.openxmlformats.org/officeDocument/2006/relationships/image" Target="../media/image49.png"/><Relationship Id="rId19" Type="http://schemas.openxmlformats.org/officeDocument/2006/relationships/customXml" Target="../ink/ink31.xml"/><Relationship Id="rId4" Type="http://schemas.openxmlformats.org/officeDocument/2006/relationships/image" Target="../media/image47.png"/><Relationship Id="rId9" Type="http://schemas.openxmlformats.org/officeDocument/2006/relationships/customXml" Target="../ink/ink26.xml"/><Relationship Id="rId14" Type="http://schemas.openxmlformats.org/officeDocument/2006/relationships/image" Target="../media/image51.png"/><Relationship Id="rId22" Type="http://schemas.openxmlformats.org/officeDocument/2006/relationships/image" Target="../media/image55.png"/><Relationship Id="rId27" Type="http://schemas.openxmlformats.org/officeDocument/2006/relationships/customXml" Target="../ink/ink35.xml"/><Relationship Id="rId30" Type="http://schemas.openxmlformats.org/officeDocument/2006/relationships/image" Target="../media/image5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customXml" Target="../ink/ink39.xml"/><Relationship Id="rId13" Type="http://schemas.openxmlformats.org/officeDocument/2006/relationships/customXml" Target="../ink/ink41.xml"/><Relationship Id="rId3" Type="http://schemas.openxmlformats.org/officeDocument/2006/relationships/image" Target="../media/image37.png"/><Relationship Id="rId7" Type="http://schemas.openxmlformats.org/officeDocument/2006/relationships/image" Target="../media/image64.png"/><Relationship Id="rId12" Type="http://schemas.openxmlformats.org/officeDocument/2006/relationships/image" Target="../media/image6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8.xml"/><Relationship Id="rId11" Type="http://schemas.openxmlformats.org/officeDocument/2006/relationships/customXml" Target="../ink/ink40.xml"/><Relationship Id="rId5" Type="http://schemas.openxmlformats.org/officeDocument/2006/relationships/image" Target="../media/image63.png"/><Relationship Id="rId15" Type="http://schemas.openxmlformats.org/officeDocument/2006/relationships/image" Target="../media/image44.png"/><Relationship Id="rId10" Type="http://schemas.openxmlformats.org/officeDocument/2006/relationships/image" Target="../media/image41.png"/><Relationship Id="rId4" Type="http://schemas.openxmlformats.org/officeDocument/2006/relationships/customXml" Target="../ink/ink37.xml"/><Relationship Id="rId9" Type="http://schemas.openxmlformats.org/officeDocument/2006/relationships/image" Target="../media/image65.png"/><Relationship Id="rId14" Type="http://schemas.openxmlformats.org/officeDocument/2006/relationships/image" Target="../media/image6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7" Type="http://schemas.openxmlformats.org/officeDocument/2006/relationships/image" Target="../media/image7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3.xml"/><Relationship Id="rId5" Type="http://schemas.openxmlformats.org/officeDocument/2006/relationships/image" Target="../media/image69.png"/><Relationship Id="rId4" Type="http://schemas.openxmlformats.org/officeDocument/2006/relationships/customXml" Target="../ink/ink4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84E2A65-B847-C3AD-8D6E-209FBC9BB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083" y="3011876"/>
            <a:ext cx="6078309" cy="42324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61AD04-D932-22A7-A1F6-0E2A3F53A5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1088" y="1112440"/>
            <a:ext cx="9144000" cy="2387600"/>
          </a:xfrm>
        </p:spPr>
        <p:txBody>
          <a:bodyPr>
            <a:normAutofit/>
          </a:bodyPr>
          <a:lstStyle/>
          <a:p>
            <a:r>
              <a:rPr lang="en-GB" sz="7200" b="1" dirty="0">
                <a:latin typeface="Poppins" panose="00000500000000000000" pitchFamily="2" charset="0"/>
                <a:cs typeface="Poppins" panose="00000500000000000000" pitchFamily="2" charset="0"/>
              </a:rPr>
              <a:t>OPEN DAY ROBOTS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AC08E4-444D-3ECD-3429-4B5E52DD1F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6912" y="3323830"/>
            <a:ext cx="9144000" cy="518624"/>
          </a:xfrm>
        </p:spPr>
        <p:txBody>
          <a:bodyPr>
            <a:normAutofit/>
          </a:bodyPr>
          <a:lstStyle/>
          <a:p>
            <a:r>
              <a:rPr lang="en-GB" sz="2560" b="1" dirty="0">
                <a:latin typeface="Poppins" panose="00000500000000000000" pitchFamily="2" charset="0"/>
                <a:cs typeface="Poppins" panose="00000500000000000000" pitchFamily="2" charset="0"/>
              </a:rPr>
              <a:t>YOUR OPPORTUNITY TO LEARN ROBOTICS IN 90 MINS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1353FF-094D-FD16-BF8B-888E9DF03320}"/>
              </a:ext>
            </a:extLst>
          </p:cNvPr>
          <p:cNvSpPr txBox="1"/>
          <p:nvPr/>
        </p:nvSpPr>
        <p:spPr>
          <a:xfrm>
            <a:off x="3055088" y="282721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2F1FC43-2971-FE8A-A858-39F3C77C2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726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rangepip Kona328 Arduino UNO Compatible Development Board | Rapid  Electronics">
            <a:extLst>
              <a:ext uri="{FF2B5EF4-FFF2-40B4-BE49-F238E27FC236}">
                <a16:creationId xmlns:a16="http://schemas.microsoft.com/office/drawing/2014/main" id="{47437A5C-0D36-EB37-3E96-FD4210E57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4125" r="96250">
                        <a14:foregroundMark x1="9250" y1="33500" x2="17125" y2="30875"/>
                        <a14:foregroundMark x1="4125" y1="32063" x2="4125" y2="32063"/>
                        <a14:foregroundMark x1="34875" y1="72063" x2="43000" y2="72750"/>
                        <a14:foregroundMark x1="43000" y1="72750" x2="38625" y2="73750"/>
                        <a14:foregroundMark x1="33438" y1="51438" x2="40875" y2="48625"/>
                        <a14:foregroundMark x1="15375" y1="63063" x2="21688" y2="60063"/>
                        <a14:foregroundMark x1="31313" y1="71125" x2="44438" y2="67000"/>
                        <a14:foregroundMark x1="43875" y1="71563" x2="45750" y2="64188"/>
                        <a14:foregroundMark x1="91188" y1="69813" x2="93500" y2="57500"/>
                        <a14:foregroundMark x1="93500" y1="57500" x2="90625" y2="41188"/>
                        <a14:foregroundMark x1="95063" y1="55313" x2="96250" y2="680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4415" y="1887415"/>
            <a:ext cx="3083169" cy="3083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B2BCCE-41D4-7D8D-7C5A-9ECB6FB878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6218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B30987-5AEB-F37B-EE75-5069C307E5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rangepip Kona328 Arduino UNO Compatible Development Board | Rapid  Electronics">
            <a:extLst>
              <a:ext uri="{FF2B5EF4-FFF2-40B4-BE49-F238E27FC236}">
                <a16:creationId xmlns:a16="http://schemas.microsoft.com/office/drawing/2014/main" id="{D9B64DF5-FAB4-3B6A-C57C-DAFA200C7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4125" r="96250">
                        <a14:foregroundMark x1="9250" y1="33500" x2="17125" y2="30875"/>
                        <a14:foregroundMark x1="4125" y1="32063" x2="4125" y2="32063"/>
                        <a14:foregroundMark x1="34875" y1="72063" x2="43000" y2="72750"/>
                        <a14:foregroundMark x1="43000" y1="72750" x2="38625" y2="73750"/>
                        <a14:foregroundMark x1="33438" y1="51438" x2="40875" y2="48625"/>
                        <a14:foregroundMark x1="15375" y1="63063" x2="21688" y2="60063"/>
                        <a14:foregroundMark x1="31313" y1="71125" x2="44438" y2="67000"/>
                        <a14:foregroundMark x1="43875" y1="71563" x2="45750" y2="64188"/>
                        <a14:foregroundMark x1="91188" y1="69813" x2="93500" y2="57500"/>
                        <a14:foregroundMark x1="93500" y1="57500" x2="90625" y2="41188"/>
                        <a14:foregroundMark x1="95063" y1="55313" x2="96250" y2="680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4415" y="1887415"/>
            <a:ext cx="3083169" cy="3083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72E3E0-C5A5-ADDC-83C8-E79A01E7B1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19AC332B-CF13-B052-7965-ABFD7BF6313C}"/>
              </a:ext>
            </a:extLst>
          </p:cNvPr>
          <p:cNvSpPr txBox="1">
            <a:spLocks/>
          </p:cNvSpPr>
          <p:nvPr/>
        </p:nvSpPr>
        <p:spPr>
          <a:xfrm>
            <a:off x="1523999" y="4711272"/>
            <a:ext cx="9144000" cy="518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560" b="1" dirty="0">
                <a:latin typeface="Poppins" panose="00000500000000000000" pitchFamily="2" charset="0"/>
                <a:cs typeface="Poppins" panose="00000500000000000000" pitchFamily="2" charset="0"/>
              </a:rPr>
              <a:t>Microcontroller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BB719D-5444-BD3C-8B6C-F108E8EE0D6C}"/>
              </a:ext>
            </a:extLst>
          </p:cNvPr>
          <p:cNvSpPr txBox="1">
            <a:spLocks/>
          </p:cNvSpPr>
          <p:nvPr/>
        </p:nvSpPr>
        <p:spPr>
          <a:xfrm>
            <a:off x="1531087" y="5115718"/>
            <a:ext cx="9144000" cy="518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560" b="1" dirty="0">
                <a:latin typeface="Poppins" panose="00000500000000000000" pitchFamily="2" charset="0"/>
                <a:cs typeface="Poppins" panose="00000500000000000000" pitchFamily="2" charset="0"/>
              </a:rPr>
              <a:t>Used to control electronics</a:t>
            </a:r>
          </a:p>
        </p:txBody>
      </p:sp>
    </p:spTree>
    <p:extLst>
      <p:ext uri="{BB962C8B-B14F-4D97-AF65-F5344CB8AC3E}">
        <p14:creationId xmlns:p14="http://schemas.microsoft.com/office/powerpoint/2010/main" val="33623759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CCCAAB-8683-C1D4-B60A-25090B5818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Orangepip Kona328 Arduino UNO Compatible Development Board | Rapid  Electronics">
            <a:extLst>
              <a:ext uri="{FF2B5EF4-FFF2-40B4-BE49-F238E27FC236}">
                <a16:creationId xmlns:a16="http://schemas.microsoft.com/office/drawing/2014/main" id="{6DC0D273-BAED-79CB-659B-4E47BCB47A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4125" r="96250">
                        <a14:foregroundMark x1="9250" y1="33500" x2="17125" y2="30875"/>
                        <a14:foregroundMark x1="4125" y1="32063" x2="4125" y2="32063"/>
                        <a14:foregroundMark x1="34875" y1="72063" x2="43000" y2="72750"/>
                        <a14:foregroundMark x1="43000" y1="72750" x2="38625" y2="73750"/>
                        <a14:foregroundMark x1="33438" y1="51438" x2="40875" y2="48625"/>
                        <a14:foregroundMark x1="15375" y1="63063" x2="21688" y2="60063"/>
                        <a14:foregroundMark x1="31313" y1="71125" x2="44438" y2="67000"/>
                        <a14:foregroundMark x1="43875" y1="71563" x2="45750" y2="64188"/>
                        <a14:foregroundMark x1="91188" y1="69813" x2="93500" y2="57500"/>
                        <a14:foregroundMark x1="93500" y1="57500" x2="90625" y2="41188"/>
                        <a14:foregroundMark x1="95063" y1="55313" x2="96250" y2="680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1075" y="424435"/>
            <a:ext cx="3083169" cy="3083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03C21B-1B39-52E7-AB25-7F933C647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p:pic>
        <p:nvPicPr>
          <p:cNvPr id="6148" name="Picture 4" descr="HC-SR04 Ultrasonic Distance Sensor - SparkFun | Mouser">
            <a:extLst>
              <a:ext uri="{FF2B5EF4-FFF2-40B4-BE49-F238E27FC236}">
                <a16:creationId xmlns:a16="http://schemas.microsoft.com/office/drawing/2014/main" id="{2BEE965C-433B-91F3-3109-DB2726D28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5160" y="1276350"/>
            <a:ext cx="5715000" cy="415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E387849-6E7B-38E5-E30D-EF347745D2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8570" y="4629051"/>
            <a:ext cx="2257740" cy="140989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A6F91AF-4431-FB84-8730-657DAC312C1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039645">
            <a:off x="6337548" y="3902050"/>
            <a:ext cx="4306208" cy="32296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502EEE2-C393-74C7-897C-D02A4FCAB1E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918983" flipH="1">
            <a:off x="1321617" y="3902050"/>
            <a:ext cx="4306208" cy="322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057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894D2A-75FE-22E0-6A19-40D09F9A1D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Orangepip Kona328 Arduino UNO Compatible Development Board | Rapid  Electronics">
            <a:extLst>
              <a:ext uri="{FF2B5EF4-FFF2-40B4-BE49-F238E27FC236}">
                <a16:creationId xmlns:a16="http://schemas.microsoft.com/office/drawing/2014/main" id="{0A148212-8E3D-1D9C-26AD-D03732596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4125" r="96250">
                        <a14:foregroundMark x1="9250" y1="33500" x2="17125" y2="30875"/>
                        <a14:foregroundMark x1="4125" y1="32063" x2="4125" y2="32063"/>
                        <a14:foregroundMark x1="34875" y1="72063" x2="43000" y2="72750"/>
                        <a14:foregroundMark x1="43000" y1="72750" x2="38625" y2="73750"/>
                        <a14:foregroundMark x1="33438" y1="51438" x2="40875" y2="48625"/>
                        <a14:foregroundMark x1="15375" y1="63063" x2="21688" y2="60063"/>
                        <a14:foregroundMark x1="31313" y1="71125" x2="44438" y2="67000"/>
                        <a14:foregroundMark x1="43875" y1="71563" x2="45750" y2="64188"/>
                        <a14:foregroundMark x1="91188" y1="69813" x2="93500" y2="57500"/>
                        <a14:foregroundMark x1="93500" y1="57500" x2="90625" y2="41188"/>
                        <a14:foregroundMark x1="95063" y1="55313" x2="96250" y2="680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2036" y="81535"/>
            <a:ext cx="3083169" cy="3083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7133AA-504E-4E30-0EA1-0FC9FBEADC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p:pic>
        <p:nvPicPr>
          <p:cNvPr id="6148" name="Picture 4" descr="HC-SR04 Ultrasonic Distance Sensor - SparkFun | Mouser">
            <a:extLst>
              <a:ext uri="{FF2B5EF4-FFF2-40B4-BE49-F238E27FC236}">
                <a16:creationId xmlns:a16="http://schemas.microsoft.com/office/drawing/2014/main" id="{DE39ADDA-D33C-733B-3160-91326000C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6121" y="933450"/>
            <a:ext cx="6431824" cy="4673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44F8632-33DB-8C84-A95C-E47B421A18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9530" y="4286151"/>
            <a:ext cx="2540925" cy="15867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78E8357-D461-85A7-6B88-C5B96831CE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039645">
            <a:off x="6358138" y="3603990"/>
            <a:ext cx="4846329" cy="36347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3293DFB-D53E-3AAF-F95C-CA265BA32EB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918983" flipH="1">
            <a:off x="1254578" y="3662832"/>
            <a:ext cx="4846329" cy="36347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BCB076-4B23-E574-9CAA-277A36968A0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528769">
            <a:off x="7365449" y="5156477"/>
            <a:ext cx="1508920" cy="19836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3C7D61D-5A0E-383C-8DF9-D23E9915D7B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9987866" flipV="1">
            <a:off x="3835972" y="5166002"/>
            <a:ext cx="1508920" cy="1983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3097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06C524-EAC0-C241-743F-69C3CE83D6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8F6546-79EF-48B1-8D37-5AD1D7A5C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FAD805D-5CB3-6E19-27F0-D51E79BC0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4257" y="2514601"/>
            <a:ext cx="4207527" cy="3676578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4765F4A1-DDBB-3D2B-F0E4-D6201C42D5AC}"/>
              </a:ext>
            </a:extLst>
          </p:cNvPr>
          <p:cNvSpPr txBox="1">
            <a:spLocks/>
          </p:cNvSpPr>
          <p:nvPr/>
        </p:nvSpPr>
        <p:spPr>
          <a:xfrm>
            <a:off x="1524000" y="1762100"/>
            <a:ext cx="9144000" cy="51862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b="1" dirty="0">
                <a:latin typeface="Poppins" panose="00000500000000000000" pitchFamily="2" charset="0"/>
                <a:cs typeface="Poppins" panose="00000500000000000000" pitchFamily="2" charset="0"/>
              </a:rPr>
              <a:t>BRAIN = empty</a:t>
            </a:r>
          </a:p>
        </p:txBody>
      </p:sp>
    </p:spTree>
    <p:extLst>
      <p:ext uri="{BB962C8B-B14F-4D97-AF65-F5344CB8AC3E}">
        <p14:creationId xmlns:p14="http://schemas.microsoft.com/office/powerpoint/2010/main" val="886496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5B2444-EB54-875C-1341-9AF2893485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5521" y="2066735"/>
            <a:ext cx="7220958" cy="27245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AB743C-4601-2720-4500-A4C669E5D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5073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952F56-31A7-363F-B7FC-21EACFAC2A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CF4C0EA-CF79-EE57-6B25-88EE92CE49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DA922AC-623B-623B-4F84-65CD77FFC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3835" y="1834242"/>
            <a:ext cx="8064329" cy="396836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8FCE2D47-E81C-E887-D867-1A14DFAC32D6}"/>
                  </a:ext>
                </a:extLst>
              </p14:cNvPr>
              <p14:cNvContentPartPr/>
              <p14:nvPr/>
            </p14:nvContentPartPr>
            <p14:xfrm>
              <a:off x="2523064" y="3784953"/>
              <a:ext cx="722160" cy="360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8FCE2D47-E81C-E887-D867-1A14DFAC32D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60424" y="3722313"/>
                <a:ext cx="847800" cy="161640"/>
              </a:xfrm>
              <a:prstGeom prst="rect">
                <a:avLst/>
              </a:prstGeom>
            </p:spPr>
          </p:pic>
        </mc:Fallback>
      </mc:AlternateContent>
      <p:grpSp>
        <p:nvGrpSpPr>
          <p:cNvPr id="10" name="Group 9">
            <a:extLst>
              <a:ext uri="{FF2B5EF4-FFF2-40B4-BE49-F238E27FC236}">
                <a16:creationId xmlns:a16="http://schemas.microsoft.com/office/drawing/2014/main" id="{E9294A34-4625-2875-4DC2-D1D6688C1F94}"/>
              </a:ext>
            </a:extLst>
          </p:cNvPr>
          <p:cNvGrpSpPr/>
          <p:nvPr/>
        </p:nvGrpSpPr>
        <p:grpSpPr>
          <a:xfrm>
            <a:off x="1084144" y="2140473"/>
            <a:ext cx="1326240" cy="610200"/>
            <a:chOff x="1084144" y="2140473"/>
            <a:chExt cx="1326240" cy="6102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4" name="Ink 3">
                  <a:extLst>
                    <a:ext uri="{FF2B5EF4-FFF2-40B4-BE49-F238E27FC236}">
                      <a16:creationId xmlns:a16="http://schemas.microsoft.com/office/drawing/2014/main" id="{A8532742-DD61-292F-AEA6-CD853328B5F3}"/>
                    </a:ext>
                  </a:extLst>
                </p14:cNvPr>
                <p14:cNvContentPartPr/>
                <p14:nvPr/>
              </p14:nvContentPartPr>
              <p14:xfrm>
                <a:off x="2176024" y="2359713"/>
                <a:ext cx="234360" cy="15480"/>
              </p14:xfrm>
            </p:contentPart>
          </mc:Choice>
          <mc:Fallback>
            <p:pic>
              <p:nvPicPr>
                <p:cNvPr id="4" name="Ink 3">
                  <a:extLst>
                    <a:ext uri="{FF2B5EF4-FFF2-40B4-BE49-F238E27FC236}">
                      <a16:creationId xmlns:a16="http://schemas.microsoft.com/office/drawing/2014/main" id="{A8532742-DD61-292F-AEA6-CD853328B5F3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113024" y="2297073"/>
                  <a:ext cx="360000" cy="141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149B4216-023D-EC28-AC1C-E1BB8A6AC092}"/>
                    </a:ext>
                  </a:extLst>
                </p14:cNvPr>
                <p14:cNvContentPartPr/>
                <p14:nvPr/>
              </p14:nvContentPartPr>
              <p14:xfrm>
                <a:off x="1084144" y="2253873"/>
                <a:ext cx="559800" cy="107280"/>
              </p14:xfrm>
            </p:contentPart>
          </mc:Choice>
          <mc:Fallback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149B4216-023D-EC28-AC1C-E1BB8A6AC092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021504" y="2191233"/>
                  <a:ext cx="685440" cy="23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18726E42-FF1D-B0F6-1DAF-3FBD637075CE}"/>
                    </a:ext>
                  </a:extLst>
                </p14:cNvPr>
                <p14:cNvContentPartPr/>
                <p14:nvPr/>
              </p14:nvContentPartPr>
              <p14:xfrm>
                <a:off x="1437304" y="2140473"/>
                <a:ext cx="335880" cy="610200"/>
              </p14:xfrm>
            </p:contentPart>
          </mc:Choice>
          <mc:Fallback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18726E42-FF1D-B0F6-1DAF-3FBD637075CE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374304" y="2077833"/>
                  <a:ext cx="461520" cy="7358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C633BEEB-49D8-C7BD-3C09-CE7BD3216129}"/>
                  </a:ext>
                </a:extLst>
              </p14:cNvPr>
              <p14:cNvContentPartPr/>
              <p14:nvPr/>
            </p14:nvContentPartPr>
            <p14:xfrm>
              <a:off x="4897984" y="4288233"/>
              <a:ext cx="993240" cy="3636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C633BEEB-49D8-C7BD-3C09-CE7BD3216129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834984" y="4225593"/>
                <a:ext cx="1118880" cy="16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B97FDF7C-63A9-AB34-0D38-7DB21FE6E9C7}"/>
                  </a:ext>
                </a:extLst>
              </p14:cNvPr>
              <p14:cNvContentPartPr/>
              <p14:nvPr/>
            </p14:nvContentPartPr>
            <p14:xfrm>
              <a:off x="8257864" y="4918593"/>
              <a:ext cx="1118160" cy="3024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B97FDF7C-63A9-AB34-0D38-7DB21FE6E9C7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194864" y="4855593"/>
                <a:ext cx="1243800" cy="15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98277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08438B9-7B6B-B825-2896-FE5EBBD51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8008" y="0"/>
            <a:ext cx="6315984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4D85E4-3D97-7F8F-8E84-1DCE85474A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3952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B10A4AE-7800-077A-C9AB-1C2371348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86" y="1457050"/>
            <a:ext cx="11660227" cy="3943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649843-634F-B09D-D197-DBA453C44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D20F7D7E-B737-0B6F-8014-A5F9A07D8AD2}"/>
              </a:ext>
            </a:extLst>
          </p:cNvPr>
          <p:cNvGrpSpPr/>
          <p:nvPr/>
        </p:nvGrpSpPr>
        <p:grpSpPr>
          <a:xfrm>
            <a:off x="651784" y="1977753"/>
            <a:ext cx="845280" cy="595440"/>
            <a:chOff x="651784" y="1977753"/>
            <a:chExt cx="845280" cy="5954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C02BBDE6-943C-9A65-8F4A-8927655DF2B6}"/>
                    </a:ext>
                  </a:extLst>
                </p14:cNvPr>
                <p14:cNvContentPartPr/>
                <p14:nvPr/>
              </p14:nvContentPartPr>
              <p14:xfrm>
                <a:off x="651784" y="2033913"/>
                <a:ext cx="659880" cy="539280"/>
              </p14:xfrm>
            </p:contentPart>
          </mc:Choice>
          <mc:Fallback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C02BBDE6-943C-9A65-8F4A-8927655DF2B6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589144" y="1971273"/>
                  <a:ext cx="785520" cy="664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000EB8DC-1933-2FD7-2C6E-6F29D0F45907}"/>
                    </a:ext>
                  </a:extLst>
                </p14:cNvPr>
                <p14:cNvContentPartPr/>
                <p14:nvPr/>
              </p14:nvContentPartPr>
              <p14:xfrm>
                <a:off x="971104" y="1977753"/>
                <a:ext cx="340560" cy="220680"/>
              </p14:xfrm>
            </p:contentPart>
          </mc:Choice>
          <mc:Fallback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000EB8DC-1933-2FD7-2C6E-6F29D0F45907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08464" y="1915113"/>
                  <a:ext cx="466200" cy="34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48D85B78-F3EA-61A8-E5ED-0E21375CA238}"/>
                    </a:ext>
                  </a:extLst>
                </p14:cNvPr>
                <p14:cNvContentPartPr/>
                <p14:nvPr/>
              </p14:nvContentPartPr>
              <p14:xfrm>
                <a:off x="1332544" y="2019873"/>
                <a:ext cx="164520" cy="252000"/>
              </p14:xfrm>
            </p:contentPart>
          </mc:Choice>
          <mc:Fallback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48D85B78-F3EA-61A8-E5ED-0E21375CA238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269544" y="1957233"/>
                  <a:ext cx="290160" cy="3776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BEC2F892-ADB6-B398-EF00-B187883195EA}"/>
                  </a:ext>
                </a:extLst>
              </p14:cNvPr>
              <p14:cNvContentPartPr/>
              <p14:nvPr/>
            </p14:nvContentPartPr>
            <p14:xfrm>
              <a:off x="1452784" y="3819153"/>
              <a:ext cx="730800" cy="3024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BEC2F892-ADB6-B398-EF00-B187883195EA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390144" y="3756153"/>
                <a:ext cx="856440" cy="155880"/>
              </a:xfrm>
              <a:prstGeom prst="rect">
                <a:avLst/>
              </a:prstGeom>
            </p:spPr>
          </p:pic>
        </mc:Fallback>
      </mc:AlternateContent>
      <p:grpSp>
        <p:nvGrpSpPr>
          <p:cNvPr id="24" name="Group 23">
            <a:extLst>
              <a:ext uri="{FF2B5EF4-FFF2-40B4-BE49-F238E27FC236}">
                <a16:creationId xmlns:a16="http://schemas.microsoft.com/office/drawing/2014/main" id="{1DDE2B5A-0568-6F6E-FFBE-171D8EDB8891}"/>
              </a:ext>
            </a:extLst>
          </p:cNvPr>
          <p:cNvGrpSpPr/>
          <p:nvPr/>
        </p:nvGrpSpPr>
        <p:grpSpPr>
          <a:xfrm>
            <a:off x="8904784" y="3905553"/>
            <a:ext cx="1422720" cy="444240"/>
            <a:chOff x="8904784" y="3905553"/>
            <a:chExt cx="1422720" cy="4442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2">
              <p14:nvContentPartPr>
                <p14:cNvPr id="22" name="Ink 21">
                  <a:extLst>
                    <a:ext uri="{FF2B5EF4-FFF2-40B4-BE49-F238E27FC236}">
                      <a16:creationId xmlns:a16="http://schemas.microsoft.com/office/drawing/2014/main" id="{AFC35790-4558-D900-ECC4-01A435AF366D}"/>
                    </a:ext>
                  </a:extLst>
                </p14:cNvPr>
                <p14:cNvContentPartPr/>
                <p14:nvPr/>
              </p14:nvContentPartPr>
              <p14:xfrm>
                <a:off x="8973544" y="4034433"/>
                <a:ext cx="1353960" cy="84600"/>
              </p14:xfrm>
            </p:contentPart>
          </mc:Choice>
          <mc:Fallback>
            <p:pic>
              <p:nvPicPr>
                <p:cNvPr id="22" name="Ink 21">
                  <a:extLst>
                    <a:ext uri="{FF2B5EF4-FFF2-40B4-BE49-F238E27FC236}">
                      <a16:creationId xmlns:a16="http://schemas.microsoft.com/office/drawing/2014/main" id="{AFC35790-4558-D900-ECC4-01A435AF366D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8910904" y="3971433"/>
                  <a:ext cx="1479600" cy="210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">
              <p14:nvContentPartPr>
                <p14:cNvPr id="23" name="Ink 22">
                  <a:extLst>
                    <a:ext uri="{FF2B5EF4-FFF2-40B4-BE49-F238E27FC236}">
                      <a16:creationId xmlns:a16="http://schemas.microsoft.com/office/drawing/2014/main" id="{A037A9DE-5D50-A2B8-E347-DBEBE7BF1C91}"/>
                    </a:ext>
                  </a:extLst>
                </p14:cNvPr>
                <p14:cNvContentPartPr/>
                <p14:nvPr/>
              </p14:nvContentPartPr>
              <p14:xfrm>
                <a:off x="8904784" y="3905553"/>
                <a:ext cx="525960" cy="444240"/>
              </p14:xfrm>
            </p:contentPart>
          </mc:Choice>
          <mc:Fallback>
            <p:pic>
              <p:nvPicPr>
                <p:cNvPr id="23" name="Ink 22">
                  <a:extLst>
                    <a:ext uri="{FF2B5EF4-FFF2-40B4-BE49-F238E27FC236}">
                      <a16:creationId xmlns:a16="http://schemas.microsoft.com/office/drawing/2014/main" id="{A037A9DE-5D50-A2B8-E347-DBEBE7BF1C91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8842144" y="3842553"/>
                  <a:ext cx="651600" cy="56988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5993327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861104-7179-1BB2-F13E-66F4D529C5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9965" y="1348286"/>
            <a:ext cx="6554115" cy="396295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F0126F53-48EC-7B4E-2EBC-F48BB846FF7F}"/>
                  </a:ext>
                </a:extLst>
              </p14:cNvPr>
              <p14:cNvContentPartPr/>
              <p14:nvPr/>
            </p14:nvContentPartPr>
            <p14:xfrm>
              <a:off x="3451864" y="1799913"/>
              <a:ext cx="404640" cy="756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F0126F53-48EC-7B4E-2EBC-F48BB846FF7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88864" y="1737273"/>
                <a:ext cx="530280" cy="133200"/>
              </a:xfrm>
              <a:prstGeom prst="rect">
                <a:avLst/>
              </a:prstGeom>
            </p:spPr>
          </p:pic>
        </mc:Fallback>
      </mc:AlternateContent>
      <p:grpSp>
        <p:nvGrpSpPr>
          <p:cNvPr id="12" name="Group 11">
            <a:extLst>
              <a:ext uri="{FF2B5EF4-FFF2-40B4-BE49-F238E27FC236}">
                <a16:creationId xmlns:a16="http://schemas.microsoft.com/office/drawing/2014/main" id="{821232FA-89B4-17B5-4A57-3E4FC0953FB3}"/>
              </a:ext>
            </a:extLst>
          </p:cNvPr>
          <p:cNvGrpSpPr/>
          <p:nvPr/>
        </p:nvGrpSpPr>
        <p:grpSpPr>
          <a:xfrm>
            <a:off x="2544664" y="3558153"/>
            <a:ext cx="950040" cy="553680"/>
            <a:chOff x="2544664" y="3558153"/>
            <a:chExt cx="950040" cy="5536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5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AEB83B47-5940-DCE6-F094-42F311347DDD}"/>
                    </a:ext>
                  </a:extLst>
                </p14:cNvPr>
                <p14:cNvContentPartPr/>
                <p14:nvPr/>
              </p14:nvContentPartPr>
              <p14:xfrm>
                <a:off x="2544664" y="3787833"/>
                <a:ext cx="782640" cy="61560"/>
              </p14:xfrm>
            </p:contentPart>
          </mc:Choice>
          <mc:Fallback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AEB83B47-5940-DCE6-F094-42F311347DDD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481664" y="3724833"/>
                  <a:ext cx="908280" cy="18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C345E8DD-8CCD-CFAC-495A-5D5BDF31ADD3}"/>
                    </a:ext>
                  </a:extLst>
                </p14:cNvPr>
                <p14:cNvContentPartPr/>
                <p14:nvPr/>
              </p14:nvContentPartPr>
              <p14:xfrm>
                <a:off x="3090424" y="3558153"/>
                <a:ext cx="404280" cy="326520"/>
              </p14:xfrm>
            </p:contentPart>
          </mc:Choice>
          <mc:Fallback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C345E8DD-8CCD-CFAC-495A-5D5BDF31ADD3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027424" y="3495153"/>
                  <a:ext cx="529920" cy="452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843B76F4-1A89-4ABA-9ED8-5E65575CB2F9}"/>
                    </a:ext>
                  </a:extLst>
                </p14:cNvPr>
                <p14:cNvContentPartPr/>
                <p14:nvPr/>
              </p14:nvContentPartPr>
              <p14:xfrm>
                <a:off x="3061624" y="3912393"/>
                <a:ext cx="312480" cy="199440"/>
              </p14:xfrm>
            </p:contentPart>
          </mc:Choice>
          <mc:Fallback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843B76F4-1A89-4ABA-9ED8-5E65575CB2F9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2998984" y="3849753"/>
                  <a:ext cx="438120" cy="3250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E6D801FF-8FC3-5188-6732-F74731EDA06A}"/>
                  </a:ext>
                </a:extLst>
              </p14:cNvPr>
              <p14:cNvContentPartPr/>
              <p14:nvPr/>
            </p14:nvContentPartPr>
            <p14:xfrm>
              <a:off x="6825784" y="4315953"/>
              <a:ext cx="1333440" cy="5796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E6D801FF-8FC3-5188-6732-F74731EDA06A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763144" y="4252953"/>
                <a:ext cx="1459080" cy="183600"/>
              </a:xfrm>
              <a:prstGeom prst="rect">
                <a:avLst/>
              </a:prstGeom>
            </p:spPr>
          </p:pic>
        </mc:Fallback>
      </mc:AlternateContent>
      <p:pic>
        <p:nvPicPr>
          <p:cNvPr id="16" name="Picture 15">
            <a:extLst>
              <a:ext uri="{FF2B5EF4-FFF2-40B4-BE49-F238E27FC236}">
                <a16:creationId xmlns:a16="http://schemas.microsoft.com/office/drawing/2014/main" id="{4A4509A8-33CC-5B11-379D-E64631CF33D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934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napInsta.to_AQNO5V-FooPZUGY2u-FrF0pDVwUSM4Roaz2FgiB9DSQwI4dWyznU_UuKrHGEXu54wbR-FO_Fr0FcDkLqi9aUXRFcOMrfFeBlf1-v-Gw">
            <a:hlinkClick r:id="" action="ppaction://media"/>
            <a:extLst>
              <a:ext uri="{FF2B5EF4-FFF2-40B4-BE49-F238E27FC236}">
                <a16:creationId xmlns:a16="http://schemas.microsoft.com/office/drawing/2014/main" id="{0F6BB4C7-92B0-6AFE-90BE-2E9A28F9976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2038" y="1825625"/>
            <a:ext cx="2447925" cy="4351338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4C6BC0-5DB6-7ACE-6352-F1B2F859D7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FB7FF2-E72A-73A5-E9BC-C86FBEB370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4551FD-0411-FC1A-6396-CCC91B1E1A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7115" y="1528779"/>
            <a:ext cx="5144317" cy="273841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C80FCB27-AF71-18DC-E3F9-ACB1E13698D7}"/>
                  </a:ext>
                </a:extLst>
              </p14:cNvPr>
              <p14:cNvContentPartPr/>
              <p14:nvPr/>
            </p14:nvContentPartPr>
            <p14:xfrm>
              <a:off x="1842366" y="2997360"/>
              <a:ext cx="605160" cy="86328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C80FCB27-AF71-18DC-E3F9-ACB1E13698D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79726" y="2934360"/>
                <a:ext cx="730800" cy="988920"/>
              </a:xfrm>
              <a:prstGeom prst="rect">
                <a:avLst/>
              </a:prstGeom>
            </p:spPr>
          </p:pic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D064185F-9D98-BBF5-87C9-A5C5C60B5C29}"/>
              </a:ext>
            </a:extLst>
          </p:cNvPr>
          <p:cNvGrpSpPr/>
          <p:nvPr/>
        </p:nvGrpSpPr>
        <p:grpSpPr>
          <a:xfrm>
            <a:off x="2523064" y="4543473"/>
            <a:ext cx="956880" cy="702360"/>
            <a:chOff x="2523064" y="4543473"/>
            <a:chExt cx="956880" cy="702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9BCE15E2-766C-8490-3253-7A66ECDD1CE7}"/>
                    </a:ext>
                  </a:extLst>
                </p14:cNvPr>
                <p14:cNvContentPartPr/>
                <p14:nvPr/>
              </p14:nvContentPartPr>
              <p14:xfrm>
                <a:off x="2523064" y="4543473"/>
                <a:ext cx="592200" cy="565920"/>
              </p14:xfrm>
            </p:contentPart>
          </mc:Choice>
          <mc:Fallback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9BCE15E2-766C-8490-3253-7A66ECDD1CE7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460424" y="4480473"/>
                  <a:ext cx="717840" cy="691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4A13F15D-722F-BDF5-260B-096A56623B7D}"/>
                    </a:ext>
                  </a:extLst>
                </p14:cNvPr>
                <p14:cNvContentPartPr/>
                <p14:nvPr/>
              </p14:nvContentPartPr>
              <p14:xfrm>
                <a:off x="3012304" y="4727793"/>
                <a:ext cx="467640" cy="518040"/>
              </p14:xfrm>
            </p:contentPart>
          </mc:Choice>
          <mc:Fallback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4A13F15D-722F-BDF5-260B-096A56623B7D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949664" y="4664793"/>
                  <a:ext cx="593280" cy="64368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72E627E5-9B45-41D0-6625-3676B526C8C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56398" y="-3235487"/>
            <a:ext cx="5534212" cy="9306321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E5E7C91E-EC10-6FB5-1B43-82A849FC5424}"/>
              </a:ext>
            </a:extLst>
          </p:cNvPr>
          <p:cNvGrpSpPr/>
          <p:nvPr/>
        </p:nvGrpSpPr>
        <p:grpSpPr>
          <a:xfrm>
            <a:off x="4706104" y="3778016"/>
            <a:ext cx="1063800" cy="1171440"/>
            <a:chOff x="4706104" y="3778016"/>
            <a:chExt cx="1063800" cy="11714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F4F4D054-7C72-DCFF-69FD-3CB152FC307D}"/>
                    </a:ext>
                  </a:extLst>
                </p14:cNvPr>
                <p14:cNvContentPartPr/>
                <p14:nvPr/>
              </p14:nvContentPartPr>
              <p14:xfrm>
                <a:off x="4946944" y="3778016"/>
                <a:ext cx="822960" cy="1096560"/>
              </p14:xfrm>
            </p:contentPart>
          </mc:Choice>
          <mc:Fallback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F4F4D054-7C72-DCFF-69FD-3CB152FC307D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884304" y="3715016"/>
                  <a:ext cx="948600" cy="122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D3567EAB-BBD7-3EF8-15C5-155DDCB8D14A}"/>
                    </a:ext>
                  </a:extLst>
                </p14:cNvPr>
                <p14:cNvContentPartPr/>
                <p14:nvPr/>
              </p14:nvContentPartPr>
              <p14:xfrm>
                <a:off x="4706104" y="4500896"/>
                <a:ext cx="734760" cy="448560"/>
              </p14:xfrm>
            </p:contentPart>
          </mc:Choice>
          <mc:Fallback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D3567EAB-BBD7-3EF8-15C5-155DDCB8D14A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4643104" y="4438256"/>
                  <a:ext cx="860400" cy="57420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9F15D78C-83B3-D298-D218-1A07B4C10EA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250592" y="4535387"/>
            <a:ext cx="3740018" cy="8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34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99E959-2D52-D283-DCF0-5E60BD9565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FDA6FE-5400-FE68-0A23-7213051AE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DD08E1D-1513-F7CB-13A2-A784EE328324}"/>
                  </a:ext>
                </a:extLst>
              </p14:cNvPr>
              <p14:cNvContentPartPr/>
              <p14:nvPr/>
            </p14:nvContentPartPr>
            <p14:xfrm>
              <a:off x="8305846" y="2888363"/>
              <a:ext cx="1617480" cy="162504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DD08E1D-1513-F7CB-13A2-A784EE32832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242846" y="2825363"/>
                <a:ext cx="1743120" cy="175068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7912E8CC-94AE-2B2F-75CE-371DC7DAC9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1087" y="2130052"/>
            <a:ext cx="6142960" cy="298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919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01C854-15F2-765D-9A01-E68BB870FB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F9CF798-3520-0778-7E2F-F5F113D8AA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732416B3-825C-CE08-F409-0B5264A381C3}"/>
                  </a:ext>
                </a:extLst>
              </p14:cNvPr>
              <p14:cNvContentPartPr/>
              <p14:nvPr/>
            </p14:nvContentPartPr>
            <p14:xfrm>
              <a:off x="8305846" y="2888363"/>
              <a:ext cx="1617480" cy="162504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732416B3-825C-CE08-F409-0B5264A381C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242846" y="2825363"/>
                <a:ext cx="1743120" cy="1750680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Picture 2" descr="Orangepip Kona328 Arduino UNO Compatible Development Board | Rapid  Electronics">
            <a:extLst>
              <a:ext uri="{FF2B5EF4-FFF2-40B4-BE49-F238E27FC236}">
                <a16:creationId xmlns:a16="http://schemas.microsoft.com/office/drawing/2014/main" id="{C2C9CFA5-8B0E-4D14-0400-7DA546F776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4125" r="96250">
                        <a14:foregroundMark x1="9250" y1="33500" x2="17125" y2="30875"/>
                        <a14:foregroundMark x1="4125" y1="32063" x2="4125" y2="32063"/>
                        <a14:foregroundMark x1="34875" y1="72063" x2="43000" y2="72750"/>
                        <a14:foregroundMark x1="43000" y1="72750" x2="38625" y2="73750"/>
                        <a14:foregroundMark x1="33438" y1="51438" x2="40875" y2="48625"/>
                        <a14:foregroundMark x1="15375" y1="63063" x2="21688" y2="60063"/>
                        <a14:foregroundMark x1="31313" y1="71125" x2="44438" y2="67000"/>
                        <a14:foregroundMark x1="43875" y1="71563" x2="45750" y2="64188"/>
                        <a14:foregroundMark x1="91188" y1="69813" x2="93500" y2="57500"/>
                        <a14:foregroundMark x1="93500" y1="57500" x2="90625" y2="41188"/>
                        <a14:foregroundMark x1="95063" y1="55313" x2="96250" y2="680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3075" y="1159681"/>
            <a:ext cx="5082404" cy="5082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C25B2767-93DD-5CFA-412D-A5A7F9A802B2}"/>
              </a:ext>
            </a:extLst>
          </p:cNvPr>
          <p:cNvGrpSpPr/>
          <p:nvPr/>
        </p:nvGrpSpPr>
        <p:grpSpPr>
          <a:xfrm>
            <a:off x="3921304" y="758073"/>
            <a:ext cx="1062000" cy="1787760"/>
            <a:chOff x="3921304" y="758073"/>
            <a:chExt cx="1062000" cy="17877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3" name="Ink 2">
                  <a:extLst>
                    <a:ext uri="{FF2B5EF4-FFF2-40B4-BE49-F238E27FC236}">
                      <a16:creationId xmlns:a16="http://schemas.microsoft.com/office/drawing/2014/main" id="{4DEA901E-1CDB-E71A-95EF-E5500EA94A6A}"/>
                    </a:ext>
                  </a:extLst>
                </p14:cNvPr>
                <p14:cNvContentPartPr/>
                <p14:nvPr/>
              </p14:nvContentPartPr>
              <p14:xfrm>
                <a:off x="4042624" y="758073"/>
                <a:ext cx="940680" cy="1704240"/>
              </p14:xfrm>
            </p:contentPart>
          </mc:Choice>
          <mc:Fallback>
            <p:pic>
              <p:nvPicPr>
                <p:cNvPr id="3" name="Ink 2">
                  <a:extLst>
                    <a:ext uri="{FF2B5EF4-FFF2-40B4-BE49-F238E27FC236}">
                      <a16:creationId xmlns:a16="http://schemas.microsoft.com/office/drawing/2014/main" id="{4DEA901E-1CDB-E71A-95EF-E5500EA94A6A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979624" y="695433"/>
                  <a:ext cx="1066320" cy="182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">
              <p14:nvContentPartPr>
                <p14:cNvPr id="4" name="Ink 3">
                  <a:extLst>
                    <a:ext uri="{FF2B5EF4-FFF2-40B4-BE49-F238E27FC236}">
                      <a16:creationId xmlns:a16="http://schemas.microsoft.com/office/drawing/2014/main" id="{A7154E32-BDFF-A5E2-C473-5233E36AD31E}"/>
                    </a:ext>
                  </a:extLst>
                </p14:cNvPr>
                <p14:cNvContentPartPr/>
                <p14:nvPr/>
              </p14:nvContentPartPr>
              <p14:xfrm>
                <a:off x="3921304" y="2183313"/>
                <a:ext cx="608760" cy="362520"/>
              </p14:xfrm>
            </p:contentPart>
          </mc:Choice>
          <mc:Fallback>
            <p:pic>
              <p:nvPicPr>
                <p:cNvPr id="4" name="Ink 3">
                  <a:extLst>
                    <a:ext uri="{FF2B5EF4-FFF2-40B4-BE49-F238E27FC236}">
                      <a16:creationId xmlns:a16="http://schemas.microsoft.com/office/drawing/2014/main" id="{A7154E32-BDFF-A5E2-C473-5233E36AD31E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858304" y="2120313"/>
                  <a:ext cx="734400" cy="4881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0D9FCD8-092A-BF41-296D-5AE6374A970E}"/>
              </a:ext>
            </a:extLst>
          </p:cNvPr>
          <p:cNvGrpSpPr/>
          <p:nvPr/>
        </p:nvGrpSpPr>
        <p:grpSpPr>
          <a:xfrm>
            <a:off x="5400904" y="609393"/>
            <a:ext cx="3486960" cy="1042920"/>
            <a:chOff x="5400904" y="609393"/>
            <a:chExt cx="3486960" cy="10429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0FBDB1A1-1005-8B07-FF79-B2F8A86D9549}"/>
                    </a:ext>
                  </a:extLst>
                </p14:cNvPr>
                <p14:cNvContentPartPr/>
                <p14:nvPr/>
              </p14:nvContentPartPr>
              <p14:xfrm>
                <a:off x="5450944" y="659073"/>
                <a:ext cx="99720" cy="850320"/>
              </p14:xfrm>
            </p:contentPart>
          </mc:Choice>
          <mc:Fallback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0FBDB1A1-1005-8B07-FF79-B2F8A86D9549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5387944" y="596073"/>
                  <a:ext cx="225360" cy="975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0741B4ED-3D0A-C803-34CA-83592AEFE2F8}"/>
                    </a:ext>
                  </a:extLst>
                </p14:cNvPr>
                <p14:cNvContentPartPr/>
                <p14:nvPr/>
              </p14:nvContentPartPr>
              <p14:xfrm>
                <a:off x="5400904" y="644673"/>
                <a:ext cx="568800" cy="830520"/>
              </p14:xfrm>
            </p:contentPart>
          </mc:Choice>
          <mc:Fallback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0741B4ED-3D0A-C803-34CA-83592AEFE2F8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5338264" y="581673"/>
                  <a:ext cx="694440" cy="956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30E3DEC5-7E03-7C3C-9B7D-A46B7EC10BA9}"/>
                    </a:ext>
                  </a:extLst>
                </p14:cNvPr>
                <p14:cNvContentPartPr/>
                <p14:nvPr/>
              </p14:nvContentPartPr>
              <p14:xfrm>
                <a:off x="6322504" y="630633"/>
                <a:ext cx="420120" cy="710640"/>
              </p14:xfrm>
            </p:contentPart>
          </mc:Choice>
          <mc:Fallback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30E3DEC5-7E03-7C3C-9B7D-A46B7EC10BA9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6259864" y="567993"/>
                  <a:ext cx="545760" cy="836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D51D729C-D92A-8ED8-2831-F20E1012F4ED}"/>
                    </a:ext>
                  </a:extLst>
                </p14:cNvPr>
                <p14:cNvContentPartPr/>
                <p14:nvPr/>
              </p14:nvContentPartPr>
              <p14:xfrm>
                <a:off x="6861424" y="609393"/>
                <a:ext cx="305280" cy="43200"/>
              </p14:xfrm>
            </p:contentPart>
          </mc:Choice>
          <mc:Fallback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D51D729C-D92A-8ED8-2831-F20E1012F4ED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6798784" y="546753"/>
                  <a:ext cx="430920" cy="168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C6C0AA5C-B484-E4B3-83DC-9584F993FACA}"/>
                    </a:ext>
                  </a:extLst>
                </p14:cNvPr>
                <p14:cNvContentPartPr/>
                <p14:nvPr/>
              </p14:nvContentPartPr>
              <p14:xfrm>
                <a:off x="7052224" y="652233"/>
                <a:ext cx="87480" cy="779040"/>
              </p14:xfrm>
            </p:contentPart>
          </mc:Choice>
          <mc:Fallback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C6C0AA5C-B484-E4B3-83DC-9584F993FACA}"/>
                    </a:ext>
                  </a:extLst>
                </p:cNvPr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6989584" y="589233"/>
                  <a:ext cx="213120" cy="904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1F91E755-D10B-84DE-2E6A-C9C1EF3E2646}"/>
                    </a:ext>
                  </a:extLst>
                </p14:cNvPr>
                <p14:cNvContentPartPr/>
                <p14:nvPr/>
              </p14:nvContentPartPr>
              <p14:xfrm>
                <a:off x="7066624" y="1410393"/>
                <a:ext cx="334080" cy="59040"/>
              </p14:xfrm>
            </p:contentPart>
          </mc:Choice>
          <mc:Fallback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1F91E755-D10B-84DE-2E6A-C9C1EF3E2646}"/>
                    </a:ext>
                  </a:extLst>
                </p:cNvPr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7003984" y="1347753"/>
                  <a:ext cx="459720" cy="184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9B311390-C19D-2BDC-6682-116433059431}"/>
                    </a:ext>
                  </a:extLst>
                </p14:cNvPr>
                <p14:cNvContentPartPr/>
                <p14:nvPr/>
              </p14:nvContentPartPr>
              <p14:xfrm>
                <a:off x="7428424" y="687513"/>
                <a:ext cx="199080" cy="700200"/>
              </p14:xfrm>
            </p:contentPart>
          </mc:Choice>
          <mc:Fallback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9B311390-C19D-2BDC-6682-116433059431}"/>
                    </a:ext>
                  </a:extLst>
                </p:cNvPr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7365424" y="624513"/>
                  <a:ext cx="324720" cy="82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8616B329-2859-C1FD-38FE-78AFFFD62229}"/>
                    </a:ext>
                  </a:extLst>
                </p14:cNvPr>
                <p14:cNvContentPartPr/>
                <p14:nvPr/>
              </p14:nvContentPartPr>
              <p14:xfrm>
                <a:off x="7414024" y="659793"/>
                <a:ext cx="611280" cy="533160"/>
              </p14:xfrm>
            </p:contentPart>
          </mc:Choice>
          <mc:Fallback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8616B329-2859-C1FD-38FE-78AFFFD62229}"/>
                    </a:ext>
                  </a:extLst>
                </p:cNvPr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7351384" y="596793"/>
                  <a:ext cx="736920" cy="658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7D2033C4-0916-365F-4B42-6F97811694BD}"/>
                    </a:ext>
                  </a:extLst>
                </p14:cNvPr>
                <p14:cNvContentPartPr/>
                <p14:nvPr/>
              </p14:nvContentPartPr>
              <p14:xfrm>
                <a:off x="8271904" y="652233"/>
                <a:ext cx="122400" cy="1000080"/>
              </p14:xfrm>
            </p:contentPart>
          </mc:Choice>
          <mc:Fallback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7D2033C4-0916-365F-4B42-6F97811694BD}"/>
                    </a:ext>
                  </a:extLst>
                </p:cNvPr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8209264" y="589233"/>
                  <a:ext cx="248040" cy="112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">
              <p14:nvContentPartPr>
                <p14:cNvPr id="22" name="Ink 21">
                  <a:extLst>
                    <a:ext uri="{FF2B5EF4-FFF2-40B4-BE49-F238E27FC236}">
                      <a16:creationId xmlns:a16="http://schemas.microsoft.com/office/drawing/2014/main" id="{C6E836BD-55FF-B283-8260-7C3885F0BC0F}"/>
                    </a:ext>
                  </a:extLst>
                </p14:cNvPr>
                <p14:cNvContentPartPr/>
                <p14:nvPr/>
              </p14:nvContentPartPr>
              <p14:xfrm>
                <a:off x="8450464" y="744393"/>
                <a:ext cx="437400" cy="574560"/>
              </p14:xfrm>
            </p:contentPart>
          </mc:Choice>
          <mc:Fallback>
            <p:pic>
              <p:nvPicPr>
                <p:cNvPr id="22" name="Ink 21">
                  <a:extLst>
                    <a:ext uri="{FF2B5EF4-FFF2-40B4-BE49-F238E27FC236}">
                      <a16:creationId xmlns:a16="http://schemas.microsoft.com/office/drawing/2014/main" id="{C6E836BD-55FF-B283-8260-7C3885F0BC0F}"/>
                    </a:ext>
                  </a:extLst>
                </p:cNvPr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8387464" y="681393"/>
                  <a:ext cx="563040" cy="7002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7775412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666254-7DFD-32BE-2189-7A27DD7A92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320237A1-173B-D174-C1EC-7E21899EF509}"/>
              </a:ext>
            </a:extLst>
          </p:cNvPr>
          <p:cNvSpPr txBox="1">
            <a:spLocks/>
          </p:cNvSpPr>
          <p:nvPr/>
        </p:nvSpPr>
        <p:spPr>
          <a:xfrm>
            <a:off x="1101969" y="2275325"/>
            <a:ext cx="10134600" cy="1452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b="1" dirty="0">
                <a:latin typeface="Poppins" panose="00000500000000000000" pitchFamily="2" charset="0"/>
                <a:cs typeface="Poppins" panose="00000500000000000000" pitchFamily="2" charset="0"/>
              </a:rPr>
              <a:t>https://raw.flemingsociety.com/robot.txt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CD9A8113-161A-3EF3-562D-505709B6CA8C}"/>
              </a:ext>
            </a:extLst>
          </p:cNvPr>
          <p:cNvSpPr txBox="1">
            <a:spLocks/>
          </p:cNvSpPr>
          <p:nvPr/>
        </p:nvSpPr>
        <p:spPr>
          <a:xfrm>
            <a:off x="1020726" y="3860301"/>
            <a:ext cx="7079920" cy="159544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560" b="1" dirty="0">
                <a:latin typeface="Poppins" panose="00000500000000000000" pitchFamily="2" charset="0"/>
                <a:cs typeface="Poppins" panose="00000500000000000000" pitchFamily="2" charset="0"/>
              </a:rPr>
              <a:t>COPY </a:t>
            </a:r>
            <a:r>
              <a:rPr lang="en-GB" sz="2560" b="1" dirty="0">
                <a:highlight>
                  <a:srgbClr val="FF0000"/>
                </a:highlight>
                <a:latin typeface="Poppins" panose="00000500000000000000" pitchFamily="2" charset="0"/>
                <a:cs typeface="Poppins" panose="00000500000000000000" pitchFamily="2" charset="0"/>
              </a:rPr>
              <a:t>ALL</a:t>
            </a:r>
            <a:r>
              <a:rPr lang="en-GB" sz="2560" b="1" dirty="0">
                <a:latin typeface="Poppins" panose="00000500000000000000" pitchFamily="2" charset="0"/>
                <a:cs typeface="Poppins" panose="00000500000000000000" pitchFamily="2" charset="0"/>
              </a:rPr>
              <a:t> code (CTRL + A &gt; CTRL + C)</a:t>
            </a:r>
          </a:p>
          <a:p>
            <a:pPr marL="0" indent="0">
              <a:buNone/>
            </a:pPr>
            <a:br>
              <a:rPr lang="en-GB" sz="2560" b="1" dirty="0"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GB" sz="2560" b="1" dirty="0">
                <a:latin typeface="Poppins" panose="00000500000000000000" pitchFamily="2" charset="0"/>
                <a:cs typeface="Poppins" panose="00000500000000000000" pitchFamily="2" charset="0"/>
              </a:rPr>
              <a:t>Replace all code on Arduino (CTRL + A &gt; CTRL + V)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A2EB49-4692-B24E-B7AF-F1ADA248B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8383" y="3429000"/>
            <a:ext cx="2271279" cy="273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4564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FC4761-AE9B-9A41-7CF2-EBD7D9B13A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69E05F-C128-E936-6D8D-6AED8C904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372E80E-E451-75B5-A430-CD7F64B9EC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4808" y="1417674"/>
            <a:ext cx="9002381" cy="20957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621A0A-C447-192E-E8DD-590A5417C01B}"/>
              </a:ext>
            </a:extLst>
          </p:cNvPr>
          <p:cNvSpPr txBox="1"/>
          <p:nvPr/>
        </p:nvSpPr>
        <p:spPr>
          <a:xfrm>
            <a:off x="1392113" y="995168"/>
            <a:ext cx="94077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b="1">
                <a:latin typeface="Poppins" panose="00000500000000000000" pitchFamily="2" charset="0"/>
                <a:cs typeface="Poppins" panose="00000500000000000000" pitchFamily="2" charset="0"/>
              </a:rPr>
              <a:t>Find this</a:t>
            </a:r>
            <a:endParaRPr lang="en-GB" sz="1800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D7B8CDF-9ECE-F6A0-61FC-5FA9B8CB92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4808" y="3841769"/>
            <a:ext cx="2638793" cy="20957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96F7317-FF66-1F5E-2E68-84342E1FFF60}"/>
              </a:ext>
            </a:extLst>
          </p:cNvPr>
          <p:cNvSpPr txBox="1"/>
          <p:nvPr/>
        </p:nvSpPr>
        <p:spPr>
          <a:xfrm>
            <a:off x="4418341" y="3841769"/>
            <a:ext cx="940777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Poppins" panose="00000500000000000000" pitchFamily="2" charset="0"/>
                <a:cs typeface="Poppins" panose="00000500000000000000" pitchFamily="2" charset="0"/>
              </a:rPr>
              <a:t>Type this:</a:t>
            </a:r>
            <a:br>
              <a:rPr lang="en-GB" b="1" dirty="0">
                <a:latin typeface="Poppins" panose="00000500000000000000" pitchFamily="2" charset="0"/>
                <a:cs typeface="Poppins" panose="00000500000000000000" pitchFamily="2" charset="0"/>
              </a:rPr>
            </a:br>
            <a:br>
              <a:rPr lang="en-GB" b="1" dirty="0"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GB" b="1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GB" b="1" dirty="0" err="1">
                <a:latin typeface="Poppins" panose="00000500000000000000" pitchFamily="2" charset="0"/>
                <a:cs typeface="Poppins" panose="00000500000000000000" pitchFamily="2" charset="0"/>
              </a:rPr>
              <a:t>distance_measurement</a:t>
            </a:r>
            <a:r>
              <a:rPr lang="en-GB" b="1" dirty="0">
                <a:latin typeface="Poppins" panose="00000500000000000000" pitchFamily="2" charset="0"/>
                <a:cs typeface="Poppins" panose="00000500000000000000" pitchFamily="2" charset="0"/>
              </a:rPr>
              <a:t>();</a:t>
            </a:r>
            <a:endParaRPr lang="en-GB" sz="1800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47733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57048B-C632-9700-CD02-884D33EF14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04E704-2D9E-EF47-4924-0986322A9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CDE346-C991-BD23-27A0-E8E2011F2D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7115" y="1528779"/>
            <a:ext cx="5144317" cy="273841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D9F58863-14CC-CD49-DACB-94B853037F3E}"/>
                  </a:ext>
                </a:extLst>
              </p14:cNvPr>
              <p14:cNvContentPartPr/>
              <p14:nvPr/>
            </p14:nvContentPartPr>
            <p14:xfrm>
              <a:off x="1842366" y="2997360"/>
              <a:ext cx="605160" cy="86328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D9F58863-14CC-CD49-DACB-94B853037F3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79366" y="2934386"/>
                <a:ext cx="730800" cy="988868"/>
              </a:xfrm>
              <a:prstGeom prst="rect">
                <a:avLst/>
              </a:prstGeom>
            </p:spPr>
          </p:pic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5907E882-B3F9-31AB-CFD8-9602A5C1EE5A}"/>
              </a:ext>
            </a:extLst>
          </p:cNvPr>
          <p:cNvGrpSpPr/>
          <p:nvPr/>
        </p:nvGrpSpPr>
        <p:grpSpPr>
          <a:xfrm>
            <a:off x="2523064" y="4543473"/>
            <a:ext cx="956880" cy="702360"/>
            <a:chOff x="2523064" y="4543473"/>
            <a:chExt cx="956880" cy="702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006BC6C8-CBE4-F7FF-3AA5-F7B2225FB3ED}"/>
                    </a:ext>
                  </a:extLst>
                </p14:cNvPr>
                <p14:cNvContentPartPr/>
                <p14:nvPr/>
              </p14:nvContentPartPr>
              <p14:xfrm>
                <a:off x="2523064" y="4543473"/>
                <a:ext cx="592200" cy="565920"/>
              </p14:xfrm>
            </p:contentPart>
          </mc:Choice>
          <mc:Fallback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006BC6C8-CBE4-F7FF-3AA5-F7B2225FB3E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460026" y="4480473"/>
                  <a:ext cx="717916" cy="691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B6B2E3EA-CE9B-19CA-A5EC-4A9BB8771939}"/>
                    </a:ext>
                  </a:extLst>
                </p14:cNvPr>
                <p14:cNvContentPartPr/>
                <p14:nvPr/>
              </p14:nvContentPartPr>
              <p14:xfrm>
                <a:off x="3012304" y="4727793"/>
                <a:ext cx="467640" cy="518040"/>
              </p14:xfrm>
            </p:contentPart>
          </mc:Choice>
          <mc:Fallback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B6B2E3EA-CE9B-19CA-A5EC-4A9BB8771939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949304" y="4664793"/>
                  <a:ext cx="593280" cy="64368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1CFB5C2C-CE75-0709-5357-3DF4F808F3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56398" y="-3235487"/>
            <a:ext cx="5534212" cy="9306321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DFF4E206-467B-6B93-F4E5-02DBEEB6F542}"/>
              </a:ext>
            </a:extLst>
          </p:cNvPr>
          <p:cNvGrpSpPr/>
          <p:nvPr/>
        </p:nvGrpSpPr>
        <p:grpSpPr>
          <a:xfrm>
            <a:off x="4706104" y="3778016"/>
            <a:ext cx="1063800" cy="1171440"/>
            <a:chOff x="4706104" y="3778016"/>
            <a:chExt cx="1063800" cy="11714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1A135E9F-1CA9-3DB1-3069-BF8975B89EA1}"/>
                    </a:ext>
                  </a:extLst>
                </p14:cNvPr>
                <p14:cNvContentPartPr/>
                <p14:nvPr/>
              </p14:nvContentPartPr>
              <p14:xfrm>
                <a:off x="4946944" y="3778016"/>
                <a:ext cx="822960" cy="1096560"/>
              </p14:xfrm>
            </p:contentPart>
          </mc:Choice>
          <mc:Fallback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1A135E9F-1CA9-3DB1-3069-BF8975B89EA1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883944" y="3715016"/>
                  <a:ext cx="948600" cy="122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A167DBD3-0BDA-6CE6-E6CD-D6A423C8587B}"/>
                    </a:ext>
                  </a:extLst>
                </p14:cNvPr>
                <p14:cNvContentPartPr/>
                <p14:nvPr/>
              </p14:nvContentPartPr>
              <p14:xfrm>
                <a:off x="4706104" y="4500896"/>
                <a:ext cx="734760" cy="448560"/>
              </p14:xfrm>
            </p:contentPart>
          </mc:Choice>
          <mc:Fallback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A167DBD3-0BDA-6CE6-E6CD-D6A423C8587B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4643104" y="4437896"/>
                  <a:ext cx="860400" cy="57420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248546C5-A5F5-0A96-E87A-774D09F21C32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250592" y="4535387"/>
            <a:ext cx="3740018" cy="8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2082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FC738A-BE7B-9D46-B7B3-A6BE339071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D113FB-B713-38BE-08B2-A51B061AD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C753697-9F11-2DF0-6231-1DF3C464C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2864" y="1909550"/>
            <a:ext cx="5706271" cy="3038899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4BED44CE-9323-55E4-BF7B-549A3A0BC521}"/>
              </a:ext>
            </a:extLst>
          </p:cNvPr>
          <p:cNvGrpSpPr/>
          <p:nvPr/>
        </p:nvGrpSpPr>
        <p:grpSpPr>
          <a:xfrm>
            <a:off x="6031366" y="2912123"/>
            <a:ext cx="1940400" cy="921600"/>
            <a:chOff x="6031366" y="2912123"/>
            <a:chExt cx="1940400" cy="9216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">
              <p14:nvContentPartPr>
                <p14:cNvPr id="4" name="Ink 3">
                  <a:extLst>
                    <a:ext uri="{FF2B5EF4-FFF2-40B4-BE49-F238E27FC236}">
                      <a16:creationId xmlns:a16="http://schemas.microsoft.com/office/drawing/2014/main" id="{486C7FB2-B1EC-55E4-E409-2D3DA92A50B9}"/>
                    </a:ext>
                  </a:extLst>
                </p14:cNvPr>
                <p14:cNvContentPartPr/>
                <p14:nvPr/>
              </p14:nvContentPartPr>
              <p14:xfrm>
                <a:off x="6031366" y="2976563"/>
                <a:ext cx="1706760" cy="857160"/>
              </p14:xfrm>
            </p:contentPart>
          </mc:Choice>
          <mc:Fallback>
            <p:pic>
              <p:nvPicPr>
                <p:cNvPr id="4" name="Ink 3">
                  <a:extLst>
                    <a:ext uri="{FF2B5EF4-FFF2-40B4-BE49-F238E27FC236}">
                      <a16:creationId xmlns:a16="http://schemas.microsoft.com/office/drawing/2014/main" id="{486C7FB2-B1EC-55E4-E409-2D3DA92A50B9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5968726" y="2913923"/>
                  <a:ext cx="1832400" cy="982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58ABBB2B-60E5-0F3F-9E9A-9DD432F3C28B}"/>
                    </a:ext>
                  </a:extLst>
                </p14:cNvPr>
                <p14:cNvContentPartPr/>
                <p14:nvPr/>
              </p14:nvContentPartPr>
              <p14:xfrm>
                <a:off x="7064926" y="2912123"/>
                <a:ext cx="906840" cy="869760"/>
              </p14:xfrm>
            </p:contentPart>
          </mc:Choice>
          <mc:Fallback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58ABBB2B-60E5-0F3F-9E9A-9DD432F3C28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02286" y="2849123"/>
                  <a:ext cx="1032480" cy="9954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8324481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CAC37D-80CD-DA14-3AF0-A572704E61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4E618FD-5508-E7F5-2A21-C3B38016D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382A63-4C8F-688B-687C-87E188B177B2}"/>
              </a:ext>
            </a:extLst>
          </p:cNvPr>
          <p:cNvSpPr txBox="1"/>
          <p:nvPr/>
        </p:nvSpPr>
        <p:spPr>
          <a:xfrm>
            <a:off x="3048000" y="1735576"/>
            <a:ext cx="609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latin typeface="Poppins" panose="00000500000000000000" pitchFamily="2" charset="0"/>
                <a:cs typeface="Poppins" panose="00000500000000000000" pitchFamily="2" charset="0"/>
              </a:rPr>
              <a:t>Now try :</a:t>
            </a:r>
            <a:br>
              <a:rPr lang="en-GB" b="1" dirty="0">
                <a:latin typeface="Poppins" panose="00000500000000000000" pitchFamily="2" charset="0"/>
                <a:cs typeface="Poppins" panose="00000500000000000000" pitchFamily="2" charset="0"/>
              </a:rPr>
            </a:br>
            <a:br>
              <a:rPr lang="en-GB" b="1" dirty="0"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GB" b="1" dirty="0" err="1">
                <a:latin typeface="Poppins" panose="00000500000000000000" pitchFamily="2" charset="0"/>
                <a:cs typeface="Poppins" panose="00000500000000000000" pitchFamily="2" charset="0"/>
              </a:rPr>
              <a:t>moving_forward</a:t>
            </a:r>
            <a:r>
              <a:rPr lang="en-GB" b="1" dirty="0">
                <a:latin typeface="Poppins" panose="00000500000000000000" pitchFamily="2" charset="0"/>
                <a:cs typeface="Poppins" panose="00000500000000000000" pitchFamily="2" charset="0"/>
              </a:rPr>
              <a:t>(); </a:t>
            </a:r>
          </a:p>
          <a:p>
            <a:pPr algn="ctr"/>
            <a:endParaRPr lang="en-GB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ctr"/>
            <a:r>
              <a:rPr lang="en-GB" b="1" dirty="0" err="1">
                <a:latin typeface="Poppins" panose="00000500000000000000" pitchFamily="2" charset="0"/>
                <a:cs typeface="Poppins" panose="00000500000000000000" pitchFamily="2" charset="0"/>
              </a:rPr>
              <a:t>moving_backward</a:t>
            </a:r>
            <a:r>
              <a:rPr lang="en-GB" b="1" dirty="0">
                <a:latin typeface="Poppins" panose="00000500000000000000" pitchFamily="2" charset="0"/>
                <a:cs typeface="Poppins" panose="00000500000000000000" pitchFamily="2" charset="0"/>
              </a:rPr>
              <a:t>(); </a:t>
            </a:r>
          </a:p>
          <a:p>
            <a:pPr algn="ctr"/>
            <a:endParaRPr lang="en-GB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ctr"/>
            <a:r>
              <a:rPr lang="en-GB" b="1" dirty="0" err="1">
                <a:latin typeface="Poppins" panose="00000500000000000000" pitchFamily="2" charset="0"/>
                <a:cs typeface="Poppins" panose="00000500000000000000" pitchFamily="2" charset="0"/>
              </a:rPr>
              <a:t>moving_left</a:t>
            </a:r>
            <a:r>
              <a:rPr lang="en-GB" b="1" dirty="0">
                <a:latin typeface="Poppins" panose="00000500000000000000" pitchFamily="2" charset="0"/>
                <a:cs typeface="Poppins" panose="00000500000000000000" pitchFamily="2" charset="0"/>
              </a:rPr>
              <a:t>(); </a:t>
            </a:r>
          </a:p>
          <a:p>
            <a:pPr algn="ctr"/>
            <a:endParaRPr lang="en-GB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ctr"/>
            <a:r>
              <a:rPr lang="en-GB" b="1" dirty="0" err="1">
                <a:latin typeface="Poppins" panose="00000500000000000000" pitchFamily="2" charset="0"/>
                <a:cs typeface="Poppins" panose="00000500000000000000" pitchFamily="2" charset="0"/>
              </a:rPr>
              <a:t>moving_right</a:t>
            </a:r>
            <a:r>
              <a:rPr lang="en-GB" b="1" dirty="0">
                <a:latin typeface="Poppins" panose="00000500000000000000" pitchFamily="2" charset="0"/>
                <a:cs typeface="Poppins" panose="00000500000000000000" pitchFamily="2" charset="0"/>
              </a:rPr>
              <a:t>(); </a:t>
            </a:r>
          </a:p>
          <a:p>
            <a:pPr algn="ctr"/>
            <a:endParaRPr lang="en-GB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ctr"/>
            <a:r>
              <a:rPr lang="en-GB" b="1" dirty="0" err="1">
                <a:latin typeface="Poppins" panose="00000500000000000000" pitchFamily="2" charset="0"/>
                <a:cs typeface="Poppins" panose="00000500000000000000" pitchFamily="2" charset="0"/>
              </a:rPr>
              <a:t>button_state</a:t>
            </a:r>
            <a:r>
              <a:rPr lang="en-GB" b="1" dirty="0">
                <a:latin typeface="Poppins" panose="00000500000000000000" pitchFamily="2" charset="0"/>
                <a:cs typeface="Poppins" panose="00000500000000000000" pitchFamily="2" charset="0"/>
              </a:rPr>
              <a:t>();  </a:t>
            </a:r>
          </a:p>
          <a:p>
            <a:pPr algn="ctr"/>
            <a:endParaRPr lang="en-GB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ctr"/>
            <a:r>
              <a:rPr lang="en-GB" b="1" dirty="0" err="1">
                <a:latin typeface="Poppins" panose="00000500000000000000" pitchFamily="2" charset="0"/>
                <a:cs typeface="Poppins" panose="00000500000000000000" pitchFamily="2" charset="0"/>
              </a:rPr>
              <a:t>distance_measurement</a:t>
            </a:r>
            <a:r>
              <a:rPr lang="en-GB" b="1" dirty="0">
                <a:latin typeface="Poppins" panose="00000500000000000000" pitchFamily="2" charset="0"/>
                <a:cs typeface="Poppins" panose="00000500000000000000" pitchFamily="2" charset="0"/>
              </a:rPr>
              <a:t>();</a:t>
            </a:r>
            <a:endParaRPr lang="en-GB" sz="1800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47977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F84BED-4A70-18DF-75B6-D0A42C00E4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D576CA-5DAE-057B-FC8D-783700232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4088757-6374-6CF9-FC5A-A2D41E4AF3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5283" y="2238209"/>
            <a:ext cx="9021434" cy="23815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63568EC-B369-BB96-B042-056D1BA810A2}"/>
              </a:ext>
            </a:extLst>
          </p:cNvPr>
          <p:cNvSpPr txBox="1"/>
          <p:nvPr/>
        </p:nvSpPr>
        <p:spPr>
          <a:xfrm>
            <a:off x="3048486" y="4789203"/>
            <a:ext cx="60950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latin typeface="Poppins" panose="00000500000000000000" pitchFamily="2" charset="0"/>
                <a:cs typeface="Poppins" panose="00000500000000000000" pitchFamily="2" charset="0"/>
              </a:rPr>
              <a:t>FINAL CODE</a:t>
            </a:r>
          </a:p>
        </p:txBody>
      </p:sp>
    </p:spTree>
    <p:extLst>
      <p:ext uri="{BB962C8B-B14F-4D97-AF65-F5344CB8AC3E}">
        <p14:creationId xmlns:p14="http://schemas.microsoft.com/office/powerpoint/2010/main" val="6131455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CC3CD7-3B8F-0EB3-F7A6-FF60B371C1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919A16-A897-E771-B56F-8DBC8D592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9580899-E406-766A-525E-58E8CAAA4771}"/>
              </a:ext>
            </a:extLst>
          </p:cNvPr>
          <p:cNvSpPr txBox="1"/>
          <p:nvPr/>
        </p:nvSpPr>
        <p:spPr>
          <a:xfrm>
            <a:off x="447494" y="4078554"/>
            <a:ext cx="520441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latin typeface="Poppins" panose="00000500000000000000" pitchFamily="2" charset="0"/>
                <a:cs typeface="Poppins" panose="00000500000000000000" pitchFamily="2" charset="0"/>
              </a:rPr>
              <a:t>STUCK ON A CORNER? </a:t>
            </a:r>
          </a:p>
          <a:p>
            <a:pPr algn="ctr"/>
            <a:r>
              <a:rPr lang="en-GB" b="1" dirty="0">
                <a:latin typeface="Poppins" panose="00000500000000000000" pitchFamily="2" charset="0"/>
                <a:cs typeface="Poppins" panose="00000500000000000000" pitchFamily="2" charset="0"/>
              </a:rPr>
              <a:t>YOU’RE THE ENGINEER!</a:t>
            </a:r>
          </a:p>
          <a:p>
            <a:pPr algn="ctr"/>
            <a:r>
              <a:rPr lang="en-GB" sz="1800" b="1" dirty="0">
                <a:latin typeface="Poppins" panose="00000500000000000000" pitchFamily="2" charset="0"/>
                <a:cs typeface="Poppins" panose="00000500000000000000" pitchFamily="2" charset="0"/>
              </a:rPr>
              <a:t>CHANGE THESE!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71E8697-D646-E69E-4B51-AE07C4A19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589" y="2214398"/>
            <a:ext cx="4907507" cy="173335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111CFF6-5B7D-1250-1B62-25ABBAE4363E}"/>
              </a:ext>
            </a:extLst>
          </p:cNvPr>
          <p:cNvSpPr txBox="1"/>
          <p:nvPr/>
        </p:nvSpPr>
        <p:spPr>
          <a:xfrm>
            <a:off x="5649478" y="2014257"/>
            <a:ext cx="609502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5400" b="1" dirty="0">
                <a:latin typeface="Poppins" panose="00000500000000000000" pitchFamily="2" charset="0"/>
                <a:cs typeface="Poppins" panose="00000500000000000000" pitchFamily="2" charset="0"/>
              </a:rPr>
              <a:t>CHALLENGES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DFABBF-D368-1D1C-4F74-8461DF0DED35}"/>
              </a:ext>
            </a:extLst>
          </p:cNvPr>
          <p:cNvSpPr txBox="1"/>
          <p:nvPr/>
        </p:nvSpPr>
        <p:spPr>
          <a:xfrm>
            <a:off x="5649478" y="2937587"/>
            <a:ext cx="609502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latin typeface="Poppins" panose="00000500000000000000" pitchFamily="2" charset="0"/>
                <a:cs typeface="Poppins" panose="00000500000000000000" pitchFamily="2" charset="0"/>
              </a:rPr>
              <a:t>MOVE DIAGONALLY TO SOLVE THE MAZE FASTER</a:t>
            </a:r>
          </a:p>
          <a:p>
            <a:pPr algn="ctr"/>
            <a:r>
              <a:rPr lang="en-GB" sz="1800" b="1" dirty="0">
                <a:latin typeface="Poppins" panose="00000500000000000000" pitchFamily="2" charset="0"/>
                <a:cs typeface="Poppins" panose="00000500000000000000" pitchFamily="2" charset="0"/>
              </a:rPr>
              <a:t>PRE-EMPTIVE </a:t>
            </a:r>
            <a:r>
              <a:rPr lang="en-GB" b="1" dirty="0">
                <a:latin typeface="Poppins" panose="00000500000000000000" pitchFamily="2" charset="0"/>
                <a:cs typeface="Poppins" panose="00000500000000000000" pitchFamily="2" charset="0"/>
              </a:rPr>
              <a:t>DIRECTION DECISION MAKING</a:t>
            </a:r>
          </a:p>
          <a:p>
            <a:pPr algn="ctr"/>
            <a:endParaRPr lang="en-GB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ctr"/>
            <a:endParaRPr lang="en-GB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ctr"/>
            <a:endParaRPr lang="en-GB" sz="1800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ctr"/>
            <a:endParaRPr lang="en-GB" sz="1800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DA0513A-33BB-0024-80D4-9AC94F5AF86F}"/>
              </a:ext>
            </a:extLst>
          </p:cNvPr>
          <p:cNvSpPr txBox="1"/>
          <p:nvPr/>
        </p:nvSpPr>
        <p:spPr>
          <a:xfrm>
            <a:off x="6970601" y="3487722"/>
            <a:ext cx="601494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1" dirty="0">
                <a:latin typeface="Poppins" panose="00000500000000000000" pitchFamily="2" charset="0"/>
                <a:cs typeface="Poppins" panose="00000500000000000000" pitchFamily="2" charset="0"/>
              </a:rPr>
              <a:t>(change directions after going through a gap)</a:t>
            </a:r>
            <a:endParaRPr lang="en-GB" sz="11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001C71-3EC8-4EEB-C49E-1F0077D79C41}"/>
              </a:ext>
            </a:extLst>
          </p:cNvPr>
          <p:cNvSpPr txBox="1"/>
          <p:nvPr/>
        </p:nvSpPr>
        <p:spPr>
          <a:xfrm>
            <a:off x="5649478" y="3870542"/>
            <a:ext cx="609502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5400" b="1" dirty="0">
                <a:latin typeface="Poppins" panose="00000500000000000000" pitchFamily="2" charset="0"/>
                <a:cs typeface="Poppins" panose="00000500000000000000" pitchFamily="2" charset="0"/>
              </a:rPr>
              <a:t>LEADERBOARD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A7C610A-0F5B-97CE-99E8-B0422264323E}"/>
              </a:ext>
            </a:extLst>
          </p:cNvPr>
          <p:cNvSpPr txBox="1"/>
          <p:nvPr/>
        </p:nvSpPr>
        <p:spPr>
          <a:xfrm>
            <a:off x="5452086" y="4609205"/>
            <a:ext cx="6492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latin typeface="Poppins" panose="00000500000000000000" pitchFamily="2" charset="0"/>
                <a:cs typeface="Poppins" panose="00000500000000000000" pitchFamily="2" charset="0"/>
              </a:rPr>
              <a:t>WINNER WINS A PRICE</a:t>
            </a:r>
          </a:p>
        </p:txBody>
      </p:sp>
    </p:spTree>
    <p:extLst>
      <p:ext uri="{BB962C8B-B14F-4D97-AF65-F5344CB8AC3E}">
        <p14:creationId xmlns:p14="http://schemas.microsoft.com/office/powerpoint/2010/main" val="2756456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25677D-C67D-39A4-40E5-25DF868D34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CCAFD7-A985-3C08-0F12-0807F5C4C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3B12D9-455E-E336-DAB0-29C3FC4DA7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6705" y="2134212"/>
            <a:ext cx="4838590" cy="322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75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CBDDD1-AA57-85D3-5011-331DE93058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E3E698-A237-CA5B-AB8D-2E35DC372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D234295-ED2B-0D36-4319-746ED0CF8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4828" y="1562986"/>
            <a:ext cx="5642344" cy="4231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600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194C32-E317-AF83-3AF3-08D760D9A9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E81F8D-743C-526F-76CB-72F92BCE3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048D860-A1AF-CA89-8BE2-AF2DBBDAA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014" y="2118972"/>
            <a:ext cx="4838590" cy="32296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79488C3-6207-150C-0FF5-2A85CBA973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7208" y="2118972"/>
            <a:ext cx="4306208" cy="32296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E993B9-3229-C45B-EB1D-6B5693D0211E}"/>
              </a:ext>
            </a:extLst>
          </p:cNvPr>
          <p:cNvSpPr txBox="1"/>
          <p:nvPr/>
        </p:nvSpPr>
        <p:spPr>
          <a:xfrm>
            <a:off x="5562986" y="2410361"/>
            <a:ext cx="6096000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600" b="1" dirty="0">
                <a:latin typeface="Poppins" panose="00000500000000000000" pitchFamily="2" charset="0"/>
                <a:cs typeface="Poppins" panose="00000500000000000000" pitchFamily="2" charset="0"/>
              </a:rPr>
              <a:t>=</a:t>
            </a:r>
            <a:endParaRPr lang="en-GB" sz="16600" dirty="0"/>
          </a:p>
        </p:txBody>
      </p:sp>
    </p:spTree>
    <p:extLst>
      <p:ext uri="{BB962C8B-B14F-4D97-AF65-F5344CB8AC3E}">
        <p14:creationId xmlns:p14="http://schemas.microsoft.com/office/powerpoint/2010/main" val="4292939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C1E943-0839-DC1C-E577-69E21E730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843E85D-6F47-90F3-3AAC-AD70EC7CC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p:pic>
        <p:nvPicPr>
          <p:cNvPr id="3074" name="Picture 2" descr="Bat Survey Guidelines - What is a Bat Survey? | Ecology by Design">
            <a:extLst>
              <a:ext uri="{FF2B5EF4-FFF2-40B4-BE49-F238E27FC236}">
                <a16:creationId xmlns:a16="http://schemas.microsoft.com/office/drawing/2014/main" id="{485590F5-5E78-79B2-C5CE-3F349F7AE3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6915" y="2326247"/>
            <a:ext cx="4323466" cy="2697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1E23444-E105-72AB-1AEA-AD428ED0FE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8021" y="2104745"/>
            <a:ext cx="5538657" cy="341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300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73806E-72DE-6CEF-B7EA-621F91BC7C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064BB0-2E44-2EA5-89E5-7F3BBD7ED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p:pic>
        <p:nvPicPr>
          <p:cNvPr id="2" name="Picture 4" descr="HC-SR04 Ultrasonic Distance Sensor - SparkFun | Mouser">
            <a:extLst>
              <a:ext uri="{FF2B5EF4-FFF2-40B4-BE49-F238E27FC236}">
                <a16:creationId xmlns:a16="http://schemas.microsoft.com/office/drawing/2014/main" id="{08892307-B946-1EDA-9C8A-B27A1F78A7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9920" y="1131570"/>
            <a:ext cx="5715000" cy="415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7BB1ABC-2230-34D9-5167-A1C8E5B631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3330" y="4484271"/>
            <a:ext cx="2257740" cy="140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695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E0C514-1AEB-664E-4DC3-48DDB8BB4D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40CE967-D480-EEA5-A3B1-BAE014BE9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p:pic>
        <p:nvPicPr>
          <p:cNvPr id="7172" name="Picture 4" descr="How to attach a HC-SR04 ultrasonic sensor (5v) to a micro:bit -  teachComputing">
            <a:extLst>
              <a:ext uri="{FF2B5EF4-FFF2-40B4-BE49-F238E27FC236}">
                <a16:creationId xmlns:a16="http://schemas.microsoft.com/office/drawing/2014/main" id="{D34E72BF-92A2-B68E-D628-A7E1BA6EF2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6012" y="2049780"/>
            <a:ext cx="7419975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634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CF5CC9-0440-3321-4454-E74666D588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E0772E-2B81-E2B4-D979-581B86043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14" y="424435"/>
            <a:ext cx="1996147" cy="993239"/>
          </a:xfrm>
          <a:prstGeom prst="rect">
            <a:avLst/>
          </a:prstGeom>
        </p:spPr>
      </p:pic>
      <p:pic>
        <p:nvPicPr>
          <p:cNvPr id="6148" name="Picture 4" descr="HC-SR04 Ultrasonic Distance Sensor - SparkFun | Mouser">
            <a:extLst>
              <a:ext uri="{FF2B5EF4-FFF2-40B4-BE49-F238E27FC236}">
                <a16:creationId xmlns:a16="http://schemas.microsoft.com/office/drawing/2014/main" id="{BFB07517-1D21-20DB-01B7-ECF7494697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5160" y="1276350"/>
            <a:ext cx="5715000" cy="415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D7EA1A9-42A0-72AD-A76D-EE94102FE7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8570" y="4629051"/>
            <a:ext cx="2257740" cy="140989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EDAAC5B-ED1B-9FEC-685C-984A282379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039645">
            <a:off x="6337548" y="3902050"/>
            <a:ext cx="4306208" cy="32296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F95A85-3355-D4A0-FF61-8C2AFD26F0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918983" flipH="1">
            <a:off x="1321617" y="3902050"/>
            <a:ext cx="4306208" cy="322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768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</TotalTime>
  <Words>139</Words>
  <Application>Microsoft Office PowerPoint</Application>
  <PresentationFormat>Widescreen</PresentationFormat>
  <Paragraphs>34</Paragraphs>
  <Slides>29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Aptos</vt:lpstr>
      <vt:lpstr>Aptos Display</vt:lpstr>
      <vt:lpstr>Arial</vt:lpstr>
      <vt:lpstr>Poppins</vt:lpstr>
      <vt:lpstr>Office Theme</vt:lpstr>
      <vt:lpstr>OPEN DAY ROBOTS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Zhou, Yung Cheung</dc:creator>
  <cp:lastModifiedBy>Zhou, Yung Cheung</cp:lastModifiedBy>
  <cp:revision>1</cp:revision>
  <dcterms:created xsi:type="dcterms:W3CDTF">2025-06-25T19:53:54Z</dcterms:created>
  <dcterms:modified xsi:type="dcterms:W3CDTF">2025-06-25T21:45:08Z</dcterms:modified>
</cp:coreProperties>
</file>

<file path=docProps/thumbnail.jpeg>
</file>